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>
        <p:scale>
          <a:sx n="100" d="100"/>
          <a:sy n="100" d="100"/>
        </p:scale>
        <p:origin x="-16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166310-5CED-40B7-B231-6A01522338BD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3F168181-DF49-4FF2-8BFC-2A3D7F828D38}">
      <dgm:prSet phldrT="[Text]" custT="1"/>
      <dgm:spPr/>
      <dgm:t>
        <a:bodyPr/>
        <a:lstStyle/>
        <a:p>
          <a:r>
            <a:rPr lang="de-DE" sz="1100" dirty="0"/>
            <a:t>Aufgaben, die ich heute nicht schaffe, trage ich mir in meinem Organizer für morgen ein.</a:t>
          </a:r>
        </a:p>
      </dgm:t>
    </dgm:pt>
    <dgm:pt modelId="{46CAB1BE-B28F-4FBC-B1DA-7AC7D4B79F5D}" type="parTrans" cxnId="{C4B246A9-AFEE-4C39-9A99-20AFBA036567}">
      <dgm:prSet/>
      <dgm:spPr/>
      <dgm:t>
        <a:bodyPr/>
        <a:lstStyle/>
        <a:p>
          <a:endParaRPr lang="de-DE"/>
        </a:p>
      </dgm:t>
    </dgm:pt>
    <dgm:pt modelId="{95E3F612-51DE-4BAE-B239-B4FF8F8F88E7}" type="sibTrans" cxnId="{C4B246A9-AFEE-4C39-9A99-20AFBA036567}">
      <dgm:prSet/>
      <dgm:spPr/>
      <dgm:t>
        <a:bodyPr/>
        <a:lstStyle/>
        <a:p>
          <a:r>
            <a:rPr lang="de-DE" dirty="0"/>
            <a:t>Ich nutze die Zeit im Online-Unterricht.</a:t>
          </a:r>
        </a:p>
      </dgm:t>
    </dgm:pt>
    <dgm:pt modelId="{7F774F98-E78D-4523-9D28-26E996A5FF0D}">
      <dgm:prSet phldrT="[Text]" custT="1"/>
      <dgm:spPr/>
      <dgm:t>
        <a:bodyPr/>
        <a:lstStyle/>
        <a:p>
          <a:r>
            <a:rPr lang="de-DE" sz="1050" dirty="0"/>
            <a:t>Ich erzähle, was ich gelernt habe, meinen Freunden oder meinen Eltern. So behalte ich es besser.</a:t>
          </a:r>
        </a:p>
      </dgm:t>
    </dgm:pt>
    <dgm:pt modelId="{B43D61E2-3B58-4CC5-829A-6E99AF19B8B0}" type="parTrans" cxnId="{EE93A57E-C1CE-4E4F-B6D2-B3AB67E6D0D9}">
      <dgm:prSet/>
      <dgm:spPr/>
      <dgm:t>
        <a:bodyPr/>
        <a:lstStyle/>
        <a:p>
          <a:endParaRPr lang="de-DE"/>
        </a:p>
      </dgm:t>
    </dgm:pt>
    <dgm:pt modelId="{1A23D1DB-EFC1-43AC-88D7-9F3CD3B80CB0}" type="sibTrans" cxnId="{EE93A57E-C1CE-4E4F-B6D2-B3AB67E6D0D9}">
      <dgm:prSet/>
      <dgm:spPr/>
      <dgm:t>
        <a:bodyPr/>
        <a:lstStyle/>
        <a:p>
          <a:r>
            <a:rPr lang="de-DE" dirty="0"/>
            <a:t>Ich gebe dem Lehrer Bescheid, wenn ich </a:t>
          </a:r>
          <a:r>
            <a:rPr lang="de-DE"/>
            <a:t>noch Zeit </a:t>
          </a:r>
          <a:r>
            <a:rPr lang="de-DE" dirty="0"/>
            <a:t>brauche.</a:t>
          </a:r>
        </a:p>
      </dgm:t>
    </dgm:pt>
    <dgm:pt modelId="{DD433FF0-F422-430D-9CE1-6BB0D0F0A63A}">
      <dgm:prSet/>
      <dgm:spPr/>
      <dgm:t>
        <a:bodyPr/>
        <a:lstStyle/>
        <a:p>
          <a:pPr>
            <a:buFont typeface="Arial" panose="020B0604020202020204" pitchFamily="34" charset="0"/>
            <a:buChar char="*"/>
          </a:pPr>
          <a:r>
            <a:rPr lang="de-DE"/>
            <a:t>Ich schreibe meine Ideen und Ansätze auf – auch wenn ich mir unsicher bin.</a:t>
          </a:r>
        </a:p>
      </dgm:t>
    </dgm:pt>
    <dgm:pt modelId="{70798728-9270-4880-B5EC-758F4B67EB13}" type="parTrans" cxnId="{1834B4B9-1651-40DD-ADEE-763DD13609D3}">
      <dgm:prSet/>
      <dgm:spPr/>
      <dgm:t>
        <a:bodyPr/>
        <a:lstStyle/>
        <a:p>
          <a:endParaRPr lang="de-DE"/>
        </a:p>
      </dgm:t>
    </dgm:pt>
    <dgm:pt modelId="{F0351F32-1AB8-42B8-857B-C230C0E11858}" type="sibTrans" cxnId="{1834B4B9-1651-40DD-ADEE-763DD13609D3}">
      <dgm:prSet/>
      <dgm:spPr/>
      <dgm:t>
        <a:bodyPr/>
        <a:lstStyle/>
        <a:p>
          <a:r>
            <a:rPr lang="de-DE" dirty="0"/>
            <a:t>Ich hole mir Hilfe, wenn nötig. Ich mache einen Video-Chat mit einem/r Mitschüler/in oder </a:t>
          </a:r>
          <a:r>
            <a:rPr lang="de-DE" dirty="0" err="1"/>
            <a:t>oder</a:t>
          </a:r>
          <a:r>
            <a:rPr lang="de-DE" dirty="0"/>
            <a:t> </a:t>
          </a:r>
          <a:r>
            <a:rPr lang="de-DE" dirty="0" err="1"/>
            <a:t>oder</a:t>
          </a:r>
          <a:endParaRPr lang="de-DE" dirty="0"/>
        </a:p>
      </dgm:t>
    </dgm:pt>
    <dgm:pt modelId="{9B1533E3-3FA4-4154-8012-FC183E8E836C}">
      <dgm:prSet/>
      <dgm:spPr/>
      <dgm:t>
        <a:bodyPr/>
        <a:lstStyle/>
        <a:p>
          <a:r>
            <a:rPr lang="de-DE" dirty="0"/>
            <a:t>Ich schlage in meinem Heft oder im Buch nach, wenn ich etwas nicht weiß.</a:t>
          </a:r>
        </a:p>
      </dgm:t>
    </dgm:pt>
    <dgm:pt modelId="{6B738DA0-20AC-45A8-90CE-CC9507AA6897}" type="parTrans" cxnId="{5CCE3366-64D2-45FB-BF88-C2600364CB8F}">
      <dgm:prSet/>
      <dgm:spPr/>
      <dgm:t>
        <a:bodyPr/>
        <a:lstStyle/>
        <a:p>
          <a:endParaRPr lang="de-DE"/>
        </a:p>
      </dgm:t>
    </dgm:pt>
    <dgm:pt modelId="{5EFCD7F5-6FAC-49D0-8F31-B3E535DB0345}" type="sibTrans" cxnId="{5CCE3366-64D2-45FB-BF88-C2600364CB8F}">
      <dgm:prSet/>
      <dgm:spPr/>
      <dgm:t>
        <a:bodyPr/>
        <a:lstStyle/>
        <a:p>
          <a:r>
            <a:rPr lang="de-DE" dirty="0"/>
            <a:t>Wenn ich jemandem etwas erklären kann, habe ich es wirklich verstanden.</a:t>
          </a:r>
        </a:p>
      </dgm:t>
    </dgm:pt>
    <dgm:pt modelId="{BE68A147-1564-4AE9-8758-B8D1A7251F75}">
      <dgm:prSet phldrT="[Text]"/>
      <dgm:spPr/>
      <dgm:t>
        <a:bodyPr/>
        <a:lstStyle/>
        <a:p>
          <a:endParaRPr lang="de-DE"/>
        </a:p>
      </dgm:t>
    </dgm:pt>
    <dgm:pt modelId="{5AD126A3-0697-439C-A453-4A529248EB41}" type="sibTrans" cxnId="{02493502-B7EE-46E2-BFC0-A1857F5A7A11}">
      <dgm:prSet/>
      <dgm:spPr/>
      <dgm:t>
        <a:bodyPr/>
        <a:lstStyle/>
        <a:p>
          <a:endParaRPr lang="de-DE"/>
        </a:p>
      </dgm:t>
    </dgm:pt>
    <dgm:pt modelId="{E399B706-E6A2-42F1-A455-B2E5AF638BF7}" type="parTrans" cxnId="{02493502-B7EE-46E2-BFC0-A1857F5A7A11}">
      <dgm:prSet/>
      <dgm:spPr/>
      <dgm:t>
        <a:bodyPr/>
        <a:lstStyle/>
        <a:p>
          <a:endParaRPr lang="de-DE"/>
        </a:p>
      </dgm:t>
    </dgm:pt>
    <dgm:pt modelId="{B85AB5A1-AC35-4113-AFD6-65BC54583EF9}">
      <dgm:prSet custT="1"/>
      <dgm:spPr/>
      <dgm:t>
        <a:bodyPr/>
        <a:lstStyle/>
        <a:p>
          <a:r>
            <a:rPr lang="de-DE" sz="900" dirty="0"/>
            <a:t>Wenn ich gerade nicht weiter-komme, mache ich mich erst einmal eine andere Aufgabe. Später habe ich vielleicht eine Idee!</a:t>
          </a:r>
        </a:p>
      </dgm:t>
    </dgm:pt>
    <dgm:pt modelId="{EF70C621-E4DD-4CC6-AF94-4F271DE9A241}" type="parTrans" cxnId="{E91B3FB1-7365-4DA5-8487-9405B5A4F2A1}">
      <dgm:prSet/>
      <dgm:spPr/>
      <dgm:t>
        <a:bodyPr/>
        <a:lstStyle/>
        <a:p>
          <a:endParaRPr lang="de-DE"/>
        </a:p>
      </dgm:t>
    </dgm:pt>
    <dgm:pt modelId="{2BB4526B-F1CC-4EC6-B9E7-50BE3295A784}" type="sibTrans" cxnId="{E91B3FB1-7365-4DA5-8487-9405B5A4F2A1}">
      <dgm:prSet/>
      <dgm:spPr/>
      <dgm:t>
        <a:bodyPr/>
        <a:lstStyle/>
        <a:p>
          <a:r>
            <a:rPr lang="de-DE" dirty="0"/>
            <a:t>Ich schaffe das. Ich gebe nicht gleich auf.</a:t>
          </a:r>
        </a:p>
      </dgm:t>
    </dgm:pt>
    <dgm:pt modelId="{CA9141E3-95C5-41ED-A2DA-385396F214BA}" type="pres">
      <dgm:prSet presAssocID="{B7166310-5CED-40B7-B231-6A01522338BD}" presName="Name0" presStyleCnt="0">
        <dgm:presLayoutVars>
          <dgm:chMax/>
          <dgm:chPref/>
          <dgm:dir/>
          <dgm:animLvl val="lvl"/>
        </dgm:presLayoutVars>
      </dgm:prSet>
      <dgm:spPr/>
    </dgm:pt>
    <dgm:pt modelId="{B7FB7200-FAA9-4975-9E4A-E762F9C20D21}" type="pres">
      <dgm:prSet presAssocID="{3F168181-DF49-4FF2-8BFC-2A3D7F828D38}" presName="composite" presStyleCnt="0"/>
      <dgm:spPr/>
    </dgm:pt>
    <dgm:pt modelId="{FF62C4A7-678B-4A19-9D2E-0C434CF1A806}" type="pres">
      <dgm:prSet presAssocID="{3F168181-DF49-4FF2-8BFC-2A3D7F828D38}" presName="Parent1" presStyleLbl="node1" presStyleIdx="0" presStyleCnt="10" custLinFactY="65007" custLinFactNeighborX="98371" custLinFactNeighborY="100000">
        <dgm:presLayoutVars>
          <dgm:chMax val="1"/>
          <dgm:chPref val="1"/>
          <dgm:bulletEnabled val="1"/>
        </dgm:presLayoutVars>
      </dgm:prSet>
      <dgm:spPr/>
    </dgm:pt>
    <dgm:pt modelId="{3CFF7CE7-3C21-4EEE-A8E0-46DA8B1AF009}" type="pres">
      <dgm:prSet presAssocID="{3F168181-DF49-4FF2-8BFC-2A3D7F828D38}" presName="Childtext1" presStyleLbl="revTx" presStyleIdx="0" presStyleCnt="5">
        <dgm:presLayoutVars>
          <dgm:chMax val="0"/>
          <dgm:chPref val="0"/>
          <dgm:bulletEnabled val="1"/>
        </dgm:presLayoutVars>
      </dgm:prSet>
      <dgm:spPr/>
    </dgm:pt>
    <dgm:pt modelId="{215C090D-EA1F-488D-A808-42F9AA2A0B4B}" type="pres">
      <dgm:prSet presAssocID="{3F168181-DF49-4FF2-8BFC-2A3D7F828D38}" presName="BalanceSpacing" presStyleCnt="0"/>
      <dgm:spPr/>
    </dgm:pt>
    <dgm:pt modelId="{453E2B2F-14B4-4FA5-A945-79074F1D0821}" type="pres">
      <dgm:prSet presAssocID="{3F168181-DF49-4FF2-8BFC-2A3D7F828D38}" presName="BalanceSpacing1" presStyleCnt="0"/>
      <dgm:spPr/>
    </dgm:pt>
    <dgm:pt modelId="{2B388D78-229E-4356-9DC0-E43182EF8DEA}" type="pres">
      <dgm:prSet presAssocID="{95E3F612-51DE-4BAE-B239-B4FF8F8F88E7}" presName="Accent1Text" presStyleLbl="node1" presStyleIdx="1" presStyleCnt="10" custLinFactNeighborX="574" custLinFactNeighborY="2495"/>
      <dgm:spPr/>
    </dgm:pt>
    <dgm:pt modelId="{1C8E1647-AD47-452F-891E-86D900A4910D}" type="pres">
      <dgm:prSet presAssocID="{95E3F612-51DE-4BAE-B239-B4FF8F8F88E7}" presName="spaceBetweenRectangles" presStyleCnt="0"/>
      <dgm:spPr/>
    </dgm:pt>
    <dgm:pt modelId="{765446DE-B6CC-4EF6-85EF-2EAACD9CB923}" type="pres">
      <dgm:prSet presAssocID="{DD433FF0-F422-430D-9CE1-6BB0D0F0A63A}" presName="composite" presStyleCnt="0"/>
      <dgm:spPr/>
    </dgm:pt>
    <dgm:pt modelId="{B52B3778-7144-4D9D-AEF4-73F10770F73B}" type="pres">
      <dgm:prSet presAssocID="{DD433FF0-F422-430D-9CE1-6BB0D0F0A63A}" presName="Parent1" presStyleLbl="node1" presStyleIdx="2" presStyleCnt="10" custLinFactNeighborX="50668" custLinFactNeighborY="-81990">
        <dgm:presLayoutVars>
          <dgm:chMax val="1"/>
          <dgm:chPref val="1"/>
          <dgm:bulletEnabled val="1"/>
        </dgm:presLayoutVars>
      </dgm:prSet>
      <dgm:spPr/>
    </dgm:pt>
    <dgm:pt modelId="{15363F65-8FAD-48C1-BE88-6F0E39AA0E7C}" type="pres">
      <dgm:prSet presAssocID="{DD433FF0-F422-430D-9CE1-6BB0D0F0A63A}" presName="Childtext1" presStyleLbl="revTx" presStyleIdx="1" presStyleCnt="5">
        <dgm:presLayoutVars>
          <dgm:chMax val="0"/>
          <dgm:chPref val="0"/>
          <dgm:bulletEnabled val="1"/>
        </dgm:presLayoutVars>
      </dgm:prSet>
      <dgm:spPr/>
    </dgm:pt>
    <dgm:pt modelId="{3CE09FA6-8075-4EF0-840F-10FAFEE4D5B1}" type="pres">
      <dgm:prSet presAssocID="{DD433FF0-F422-430D-9CE1-6BB0D0F0A63A}" presName="BalanceSpacing" presStyleCnt="0"/>
      <dgm:spPr/>
    </dgm:pt>
    <dgm:pt modelId="{11CB981A-B0EC-443F-89E3-D89448B90E0E}" type="pres">
      <dgm:prSet presAssocID="{DD433FF0-F422-430D-9CE1-6BB0D0F0A63A}" presName="BalanceSpacing1" presStyleCnt="0"/>
      <dgm:spPr/>
    </dgm:pt>
    <dgm:pt modelId="{C63FF3C0-E43C-4BB5-809B-CDD22DDF89C3}" type="pres">
      <dgm:prSet presAssocID="{F0351F32-1AB8-42B8-857B-C230C0E11858}" presName="Accent1Text" presStyleLbl="node1" presStyleIdx="3" presStyleCnt="10" custLinFactNeighborX="-58430" custLinFactNeighborY="80127"/>
      <dgm:spPr/>
    </dgm:pt>
    <dgm:pt modelId="{33E59137-CB9B-4DBA-A114-6795260C94D3}" type="pres">
      <dgm:prSet presAssocID="{F0351F32-1AB8-42B8-857B-C230C0E11858}" presName="spaceBetweenRectangles" presStyleCnt="0"/>
      <dgm:spPr/>
    </dgm:pt>
    <dgm:pt modelId="{00C6D5A4-C31A-4439-BA57-7AA120C51EA9}" type="pres">
      <dgm:prSet presAssocID="{7F774F98-E78D-4523-9D28-26E996A5FF0D}" presName="composite" presStyleCnt="0"/>
      <dgm:spPr/>
    </dgm:pt>
    <dgm:pt modelId="{E0AD7139-9348-4489-A736-EB966315C46B}" type="pres">
      <dgm:prSet presAssocID="{7F774F98-E78D-4523-9D28-26E996A5FF0D}" presName="Parent1" presStyleLbl="node1" presStyleIdx="4" presStyleCnt="10" custLinFactNeighborX="47520" custLinFactNeighborY="-84785">
        <dgm:presLayoutVars>
          <dgm:chMax val="1"/>
          <dgm:chPref val="1"/>
          <dgm:bulletEnabled val="1"/>
        </dgm:presLayoutVars>
      </dgm:prSet>
      <dgm:spPr/>
    </dgm:pt>
    <dgm:pt modelId="{A74B996B-AAC6-49E3-A14D-0764BC1F3110}" type="pres">
      <dgm:prSet presAssocID="{7F774F98-E78D-4523-9D28-26E996A5FF0D}" presName="Childtext1" presStyleLbl="revTx" presStyleIdx="2" presStyleCnt="5">
        <dgm:presLayoutVars>
          <dgm:chMax val="0"/>
          <dgm:chPref val="0"/>
          <dgm:bulletEnabled val="1"/>
        </dgm:presLayoutVars>
      </dgm:prSet>
      <dgm:spPr/>
    </dgm:pt>
    <dgm:pt modelId="{50E0F8D9-3675-49A8-86A1-B75EE4E231BB}" type="pres">
      <dgm:prSet presAssocID="{7F774F98-E78D-4523-9D28-26E996A5FF0D}" presName="BalanceSpacing" presStyleCnt="0"/>
      <dgm:spPr/>
    </dgm:pt>
    <dgm:pt modelId="{02746F93-18F8-4573-9EB8-C1F590CA4E65}" type="pres">
      <dgm:prSet presAssocID="{7F774F98-E78D-4523-9D28-26E996A5FF0D}" presName="BalanceSpacing1" presStyleCnt="0"/>
      <dgm:spPr/>
    </dgm:pt>
    <dgm:pt modelId="{98EA141F-2600-4B86-9291-CF1D27DC673B}" type="pres">
      <dgm:prSet presAssocID="{1A23D1DB-EFC1-43AC-88D7-9F3CD3B80CB0}" presName="Accent1Text" presStyleLbl="node1" presStyleIdx="5" presStyleCnt="10" custLinFactX="109766" custLinFactNeighborX="200000" custLinFactNeighborY="-4753"/>
      <dgm:spPr/>
    </dgm:pt>
    <dgm:pt modelId="{48960739-80D2-4F36-816E-E628B4A4067A}" type="pres">
      <dgm:prSet presAssocID="{1A23D1DB-EFC1-43AC-88D7-9F3CD3B80CB0}" presName="spaceBetweenRectangles" presStyleCnt="0"/>
      <dgm:spPr/>
    </dgm:pt>
    <dgm:pt modelId="{6543E116-FBBC-4EE3-90B5-20C1A508E048}" type="pres">
      <dgm:prSet presAssocID="{9B1533E3-3FA4-4154-8012-FC183E8E836C}" presName="composite" presStyleCnt="0"/>
      <dgm:spPr/>
    </dgm:pt>
    <dgm:pt modelId="{13B85BBA-9706-4E4C-A215-F443798626F3}" type="pres">
      <dgm:prSet presAssocID="{9B1533E3-3FA4-4154-8012-FC183E8E836C}" presName="Parent1" presStyleLbl="node1" presStyleIdx="6" presStyleCnt="10" custLinFactX="-6940" custLinFactY="-69960" custLinFactNeighborX="-100000" custLinFactNeighborY="-100000">
        <dgm:presLayoutVars>
          <dgm:chMax val="1"/>
          <dgm:chPref val="1"/>
          <dgm:bulletEnabled val="1"/>
        </dgm:presLayoutVars>
      </dgm:prSet>
      <dgm:spPr/>
    </dgm:pt>
    <dgm:pt modelId="{390BBAC3-E01F-4670-A293-285009C96939}" type="pres">
      <dgm:prSet presAssocID="{9B1533E3-3FA4-4154-8012-FC183E8E836C}" presName="Childtext1" presStyleLbl="revTx" presStyleIdx="3" presStyleCnt="5">
        <dgm:presLayoutVars>
          <dgm:chMax val="0"/>
          <dgm:chPref val="0"/>
          <dgm:bulletEnabled val="1"/>
        </dgm:presLayoutVars>
      </dgm:prSet>
      <dgm:spPr/>
    </dgm:pt>
    <dgm:pt modelId="{41A402EE-A669-485E-BADB-885D38623771}" type="pres">
      <dgm:prSet presAssocID="{9B1533E3-3FA4-4154-8012-FC183E8E836C}" presName="BalanceSpacing" presStyleCnt="0"/>
      <dgm:spPr/>
    </dgm:pt>
    <dgm:pt modelId="{D4F55446-041A-4474-944F-76217736B3B9}" type="pres">
      <dgm:prSet presAssocID="{9B1533E3-3FA4-4154-8012-FC183E8E836C}" presName="BalanceSpacing1" presStyleCnt="0"/>
      <dgm:spPr/>
    </dgm:pt>
    <dgm:pt modelId="{A93CC5DE-AA10-4E42-9C97-85A4D18CD001}" type="pres">
      <dgm:prSet presAssocID="{5EFCD7F5-6FAC-49D0-8F31-B3E535DB0345}" presName="Accent1Text" presStyleLbl="node1" presStyleIdx="7" presStyleCnt="10" custLinFactY="-69536" custLinFactNeighborX="97520" custLinFactNeighborY="-100000"/>
      <dgm:spPr/>
    </dgm:pt>
    <dgm:pt modelId="{25108ECD-3E6F-4921-8707-BAFA0324E1B3}" type="pres">
      <dgm:prSet presAssocID="{5EFCD7F5-6FAC-49D0-8F31-B3E535DB0345}" presName="spaceBetweenRectangles" presStyleCnt="0"/>
      <dgm:spPr/>
    </dgm:pt>
    <dgm:pt modelId="{825BAF5D-6684-4FB4-9F4B-E3D3DE1EFCA7}" type="pres">
      <dgm:prSet presAssocID="{B85AB5A1-AC35-4113-AFD6-65BC54583EF9}" presName="composite" presStyleCnt="0"/>
      <dgm:spPr/>
    </dgm:pt>
    <dgm:pt modelId="{2125FAB3-BD14-41BB-93E4-308371B6101C}" type="pres">
      <dgm:prSet presAssocID="{B85AB5A1-AC35-4113-AFD6-65BC54583EF9}" presName="Parent1" presStyleLbl="node1" presStyleIdx="8" presStyleCnt="10" custLinFactY="-100000" custLinFactNeighborX="-56087" custLinFactNeighborY="-154747">
        <dgm:presLayoutVars>
          <dgm:chMax val="1"/>
          <dgm:chPref val="1"/>
          <dgm:bulletEnabled val="1"/>
        </dgm:presLayoutVars>
      </dgm:prSet>
      <dgm:spPr/>
    </dgm:pt>
    <dgm:pt modelId="{FA568342-A239-45C1-A988-C1C3B8E7B5F2}" type="pres">
      <dgm:prSet presAssocID="{B85AB5A1-AC35-4113-AFD6-65BC54583EF9}" presName="Childtext1" presStyleLbl="revTx" presStyleIdx="4" presStyleCnt="5">
        <dgm:presLayoutVars>
          <dgm:chMax val="0"/>
          <dgm:chPref val="0"/>
          <dgm:bulletEnabled val="1"/>
        </dgm:presLayoutVars>
      </dgm:prSet>
      <dgm:spPr/>
    </dgm:pt>
    <dgm:pt modelId="{F9D57C1D-FF58-4971-B354-13E203B2EBFD}" type="pres">
      <dgm:prSet presAssocID="{B85AB5A1-AC35-4113-AFD6-65BC54583EF9}" presName="BalanceSpacing" presStyleCnt="0"/>
      <dgm:spPr/>
    </dgm:pt>
    <dgm:pt modelId="{109FF0A4-A002-4131-BDB4-B9866C06F030}" type="pres">
      <dgm:prSet presAssocID="{B85AB5A1-AC35-4113-AFD6-65BC54583EF9}" presName="BalanceSpacing1" presStyleCnt="0"/>
      <dgm:spPr/>
    </dgm:pt>
    <dgm:pt modelId="{20AAC2FC-3693-4E95-84AC-41FA866663E2}" type="pres">
      <dgm:prSet presAssocID="{2BB4526B-F1CC-4EC6-B9E7-50BE3295A784}" presName="Accent1Text" presStyleLbl="node1" presStyleIdx="9" presStyleCnt="10" custLinFactY="-74513" custLinFactNeighborX="-1720" custLinFactNeighborY="-100000"/>
      <dgm:spPr/>
    </dgm:pt>
  </dgm:ptLst>
  <dgm:cxnLst>
    <dgm:cxn modelId="{02493502-B7EE-46E2-BFC0-A1857F5A7A11}" srcId="{3F168181-DF49-4FF2-8BFC-2A3D7F828D38}" destId="{BE68A147-1564-4AE9-8758-B8D1A7251F75}" srcOrd="0" destOrd="0" parTransId="{E399B706-E6A2-42F1-A455-B2E5AF638BF7}" sibTransId="{5AD126A3-0697-439C-A453-4A529248EB41}"/>
    <dgm:cxn modelId="{4A78841B-95FD-414F-B1AD-5D83D582BCCD}" type="presOf" srcId="{3F168181-DF49-4FF2-8BFC-2A3D7F828D38}" destId="{FF62C4A7-678B-4A19-9D2E-0C434CF1A806}" srcOrd="0" destOrd="0" presId="urn:microsoft.com/office/officeart/2008/layout/AlternatingHexagons"/>
    <dgm:cxn modelId="{5175D227-EA84-4AAD-8CC3-AE14E75DB0A6}" type="presOf" srcId="{95E3F612-51DE-4BAE-B239-B4FF8F8F88E7}" destId="{2B388D78-229E-4356-9DC0-E43182EF8DEA}" srcOrd="0" destOrd="0" presId="urn:microsoft.com/office/officeart/2008/layout/AlternatingHexagons"/>
    <dgm:cxn modelId="{1E18ED2A-72F3-4F7B-9002-E54A2718FA6B}" type="presOf" srcId="{2BB4526B-F1CC-4EC6-B9E7-50BE3295A784}" destId="{20AAC2FC-3693-4E95-84AC-41FA866663E2}" srcOrd="0" destOrd="0" presId="urn:microsoft.com/office/officeart/2008/layout/AlternatingHexagons"/>
    <dgm:cxn modelId="{4FF16E2C-7DE0-4F0D-808A-1229F62AB687}" type="presOf" srcId="{1A23D1DB-EFC1-43AC-88D7-9F3CD3B80CB0}" destId="{98EA141F-2600-4B86-9291-CF1D27DC673B}" srcOrd="0" destOrd="0" presId="urn:microsoft.com/office/officeart/2008/layout/AlternatingHexagons"/>
    <dgm:cxn modelId="{A8085A5C-E3A7-4420-AFEC-4659ECE4ABB2}" type="presOf" srcId="{9B1533E3-3FA4-4154-8012-FC183E8E836C}" destId="{13B85BBA-9706-4E4C-A215-F443798626F3}" srcOrd="0" destOrd="0" presId="urn:microsoft.com/office/officeart/2008/layout/AlternatingHexagons"/>
    <dgm:cxn modelId="{BDEBB460-7559-4716-ACDF-5F681587EE75}" type="presOf" srcId="{7F774F98-E78D-4523-9D28-26E996A5FF0D}" destId="{E0AD7139-9348-4489-A736-EB966315C46B}" srcOrd="0" destOrd="0" presId="urn:microsoft.com/office/officeart/2008/layout/AlternatingHexagons"/>
    <dgm:cxn modelId="{6B280146-FC6C-463E-AED5-6A0EE5B9EC7F}" type="presOf" srcId="{DD433FF0-F422-430D-9CE1-6BB0D0F0A63A}" destId="{B52B3778-7144-4D9D-AEF4-73F10770F73B}" srcOrd="0" destOrd="0" presId="urn:microsoft.com/office/officeart/2008/layout/AlternatingHexagons"/>
    <dgm:cxn modelId="{5CCE3366-64D2-45FB-BF88-C2600364CB8F}" srcId="{B7166310-5CED-40B7-B231-6A01522338BD}" destId="{9B1533E3-3FA4-4154-8012-FC183E8E836C}" srcOrd="3" destOrd="0" parTransId="{6B738DA0-20AC-45A8-90CE-CC9507AA6897}" sibTransId="{5EFCD7F5-6FAC-49D0-8F31-B3E535DB0345}"/>
    <dgm:cxn modelId="{4294D25A-A54C-49DF-B8B6-66EFE363AE83}" type="presOf" srcId="{B85AB5A1-AC35-4113-AFD6-65BC54583EF9}" destId="{2125FAB3-BD14-41BB-93E4-308371B6101C}" srcOrd="0" destOrd="0" presId="urn:microsoft.com/office/officeart/2008/layout/AlternatingHexagons"/>
    <dgm:cxn modelId="{EE93A57E-C1CE-4E4F-B6D2-B3AB67E6D0D9}" srcId="{B7166310-5CED-40B7-B231-6A01522338BD}" destId="{7F774F98-E78D-4523-9D28-26E996A5FF0D}" srcOrd="2" destOrd="0" parTransId="{B43D61E2-3B58-4CC5-829A-6E99AF19B8B0}" sibTransId="{1A23D1DB-EFC1-43AC-88D7-9F3CD3B80CB0}"/>
    <dgm:cxn modelId="{C4B246A9-AFEE-4C39-9A99-20AFBA036567}" srcId="{B7166310-5CED-40B7-B231-6A01522338BD}" destId="{3F168181-DF49-4FF2-8BFC-2A3D7F828D38}" srcOrd="0" destOrd="0" parTransId="{46CAB1BE-B28F-4FBC-B1DA-7AC7D4B79F5D}" sibTransId="{95E3F612-51DE-4BAE-B239-B4FF8F8F88E7}"/>
    <dgm:cxn modelId="{D62077AA-78DE-4C89-BCB5-27A2B771943D}" type="presOf" srcId="{B7166310-5CED-40B7-B231-6A01522338BD}" destId="{CA9141E3-95C5-41ED-A2DA-385396F214BA}" srcOrd="0" destOrd="0" presId="urn:microsoft.com/office/officeart/2008/layout/AlternatingHexagons"/>
    <dgm:cxn modelId="{E91B3FB1-7365-4DA5-8487-9405B5A4F2A1}" srcId="{B7166310-5CED-40B7-B231-6A01522338BD}" destId="{B85AB5A1-AC35-4113-AFD6-65BC54583EF9}" srcOrd="4" destOrd="0" parTransId="{EF70C621-E4DD-4CC6-AF94-4F271DE9A241}" sibTransId="{2BB4526B-F1CC-4EC6-B9E7-50BE3295A784}"/>
    <dgm:cxn modelId="{1834B4B9-1651-40DD-ADEE-763DD13609D3}" srcId="{B7166310-5CED-40B7-B231-6A01522338BD}" destId="{DD433FF0-F422-430D-9CE1-6BB0D0F0A63A}" srcOrd="1" destOrd="0" parTransId="{70798728-9270-4880-B5EC-758F4B67EB13}" sibTransId="{F0351F32-1AB8-42B8-857B-C230C0E11858}"/>
    <dgm:cxn modelId="{845A0CE6-E9CB-47E8-89F5-907A2B630C1A}" type="presOf" srcId="{BE68A147-1564-4AE9-8758-B8D1A7251F75}" destId="{3CFF7CE7-3C21-4EEE-A8E0-46DA8B1AF009}" srcOrd="0" destOrd="0" presId="urn:microsoft.com/office/officeart/2008/layout/AlternatingHexagons"/>
    <dgm:cxn modelId="{BA6219F3-6358-47F6-BD62-76016A02ABA2}" type="presOf" srcId="{5EFCD7F5-6FAC-49D0-8F31-B3E535DB0345}" destId="{A93CC5DE-AA10-4E42-9C97-85A4D18CD001}" srcOrd="0" destOrd="0" presId="urn:microsoft.com/office/officeart/2008/layout/AlternatingHexagons"/>
    <dgm:cxn modelId="{E30BFAFA-36B6-4673-9B92-544ACC95AD49}" type="presOf" srcId="{F0351F32-1AB8-42B8-857B-C230C0E11858}" destId="{C63FF3C0-E43C-4BB5-809B-CDD22DDF89C3}" srcOrd="0" destOrd="0" presId="urn:microsoft.com/office/officeart/2008/layout/AlternatingHexagons"/>
    <dgm:cxn modelId="{9E63A3E9-EB90-4BEE-8318-8B500543C117}" type="presParOf" srcId="{CA9141E3-95C5-41ED-A2DA-385396F214BA}" destId="{B7FB7200-FAA9-4975-9E4A-E762F9C20D21}" srcOrd="0" destOrd="0" presId="urn:microsoft.com/office/officeart/2008/layout/AlternatingHexagons"/>
    <dgm:cxn modelId="{64F116D5-7763-4FB7-AA60-254435E5C159}" type="presParOf" srcId="{B7FB7200-FAA9-4975-9E4A-E762F9C20D21}" destId="{FF62C4A7-678B-4A19-9D2E-0C434CF1A806}" srcOrd="0" destOrd="0" presId="urn:microsoft.com/office/officeart/2008/layout/AlternatingHexagons"/>
    <dgm:cxn modelId="{95261DE8-74A3-4CFE-9984-622B289263D9}" type="presParOf" srcId="{B7FB7200-FAA9-4975-9E4A-E762F9C20D21}" destId="{3CFF7CE7-3C21-4EEE-A8E0-46DA8B1AF009}" srcOrd="1" destOrd="0" presId="urn:microsoft.com/office/officeart/2008/layout/AlternatingHexagons"/>
    <dgm:cxn modelId="{CB5F93FA-68D6-4E8D-A3C5-9B989104B014}" type="presParOf" srcId="{B7FB7200-FAA9-4975-9E4A-E762F9C20D21}" destId="{215C090D-EA1F-488D-A808-42F9AA2A0B4B}" srcOrd="2" destOrd="0" presId="urn:microsoft.com/office/officeart/2008/layout/AlternatingHexagons"/>
    <dgm:cxn modelId="{F19281E1-A3DD-4C4D-9D32-E4620D3C9B00}" type="presParOf" srcId="{B7FB7200-FAA9-4975-9E4A-E762F9C20D21}" destId="{453E2B2F-14B4-4FA5-A945-79074F1D0821}" srcOrd="3" destOrd="0" presId="urn:microsoft.com/office/officeart/2008/layout/AlternatingHexagons"/>
    <dgm:cxn modelId="{5D0E2830-176E-429A-B8EF-80A19DC908F2}" type="presParOf" srcId="{B7FB7200-FAA9-4975-9E4A-E762F9C20D21}" destId="{2B388D78-229E-4356-9DC0-E43182EF8DEA}" srcOrd="4" destOrd="0" presId="urn:microsoft.com/office/officeart/2008/layout/AlternatingHexagons"/>
    <dgm:cxn modelId="{FBF1A8B9-C287-42AB-BFCC-2E5CC4D03787}" type="presParOf" srcId="{CA9141E3-95C5-41ED-A2DA-385396F214BA}" destId="{1C8E1647-AD47-452F-891E-86D900A4910D}" srcOrd="1" destOrd="0" presId="urn:microsoft.com/office/officeart/2008/layout/AlternatingHexagons"/>
    <dgm:cxn modelId="{56BA2E8A-7230-40D3-93EC-9AD3BD5848D8}" type="presParOf" srcId="{CA9141E3-95C5-41ED-A2DA-385396F214BA}" destId="{765446DE-B6CC-4EF6-85EF-2EAACD9CB923}" srcOrd="2" destOrd="0" presId="urn:microsoft.com/office/officeart/2008/layout/AlternatingHexagons"/>
    <dgm:cxn modelId="{3A2E69A7-2413-4A6E-AE11-811EC113A56B}" type="presParOf" srcId="{765446DE-B6CC-4EF6-85EF-2EAACD9CB923}" destId="{B52B3778-7144-4D9D-AEF4-73F10770F73B}" srcOrd="0" destOrd="0" presId="urn:microsoft.com/office/officeart/2008/layout/AlternatingHexagons"/>
    <dgm:cxn modelId="{F5D23DD7-9D3E-402F-BCAB-2F120C25E988}" type="presParOf" srcId="{765446DE-B6CC-4EF6-85EF-2EAACD9CB923}" destId="{15363F65-8FAD-48C1-BE88-6F0E39AA0E7C}" srcOrd="1" destOrd="0" presId="urn:microsoft.com/office/officeart/2008/layout/AlternatingHexagons"/>
    <dgm:cxn modelId="{FC22E4D0-52E6-4B30-9591-8BF11D27C613}" type="presParOf" srcId="{765446DE-B6CC-4EF6-85EF-2EAACD9CB923}" destId="{3CE09FA6-8075-4EF0-840F-10FAFEE4D5B1}" srcOrd="2" destOrd="0" presId="urn:microsoft.com/office/officeart/2008/layout/AlternatingHexagons"/>
    <dgm:cxn modelId="{1E92537A-8DC1-4726-B2A5-7D76B5C81644}" type="presParOf" srcId="{765446DE-B6CC-4EF6-85EF-2EAACD9CB923}" destId="{11CB981A-B0EC-443F-89E3-D89448B90E0E}" srcOrd="3" destOrd="0" presId="urn:microsoft.com/office/officeart/2008/layout/AlternatingHexagons"/>
    <dgm:cxn modelId="{CE8349E6-CAFE-46B8-9D3E-660CB6B7040D}" type="presParOf" srcId="{765446DE-B6CC-4EF6-85EF-2EAACD9CB923}" destId="{C63FF3C0-E43C-4BB5-809B-CDD22DDF89C3}" srcOrd="4" destOrd="0" presId="urn:microsoft.com/office/officeart/2008/layout/AlternatingHexagons"/>
    <dgm:cxn modelId="{E198038C-EE52-4D25-B5F8-397151BBC7EF}" type="presParOf" srcId="{CA9141E3-95C5-41ED-A2DA-385396F214BA}" destId="{33E59137-CB9B-4DBA-A114-6795260C94D3}" srcOrd="3" destOrd="0" presId="urn:microsoft.com/office/officeart/2008/layout/AlternatingHexagons"/>
    <dgm:cxn modelId="{6781ACEF-A79F-48BD-8287-36EE97AEEF41}" type="presParOf" srcId="{CA9141E3-95C5-41ED-A2DA-385396F214BA}" destId="{00C6D5A4-C31A-4439-BA57-7AA120C51EA9}" srcOrd="4" destOrd="0" presId="urn:microsoft.com/office/officeart/2008/layout/AlternatingHexagons"/>
    <dgm:cxn modelId="{749D6EE7-A4DD-4AE8-9B0A-700283A07BFC}" type="presParOf" srcId="{00C6D5A4-C31A-4439-BA57-7AA120C51EA9}" destId="{E0AD7139-9348-4489-A736-EB966315C46B}" srcOrd="0" destOrd="0" presId="urn:microsoft.com/office/officeart/2008/layout/AlternatingHexagons"/>
    <dgm:cxn modelId="{4395DA2C-FF5B-4CF6-94CE-A0D9BD5CF5C3}" type="presParOf" srcId="{00C6D5A4-C31A-4439-BA57-7AA120C51EA9}" destId="{A74B996B-AAC6-49E3-A14D-0764BC1F3110}" srcOrd="1" destOrd="0" presId="urn:microsoft.com/office/officeart/2008/layout/AlternatingHexagons"/>
    <dgm:cxn modelId="{7B27D42F-5580-47D0-9BD9-4D344A1827D0}" type="presParOf" srcId="{00C6D5A4-C31A-4439-BA57-7AA120C51EA9}" destId="{50E0F8D9-3675-49A8-86A1-B75EE4E231BB}" srcOrd="2" destOrd="0" presId="urn:microsoft.com/office/officeart/2008/layout/AlternatingHexagons"/>
    <dgm:cxn modelId="{5E1282A1-A6F8-42AB-BE6E-741097B9420D}" type="presParOf" srcId="{00C6D5A4-C31A-4439-BA57-7AA120C51EA9}" destId="{02746F93-18F8-4573-9EB8-C1F590CA4E65}" srcOrd="3" destOrd="0" presId="urn:microsoft.com/office/officeart/2008/layout/AlternatingHexagons"/>
    <dgm:cxn modelId="{959E8555-C79C-4A6A-87CB-0B1B08E8A939}" type="presParOf" srcId="{00C6D5A4-C31A-4439-BA57-7AA120C51EA9}" destId="{98EA141F-2600-4B86-9291-CF1D27DC673B}" srcOrd="4" destOrd="0" presId="urn:microsoft.com/office/officeart/2008/layout/AlternatingHexagons"/>
    <dgm:cxn modelId="{02EE3D5C-2A74-4ABE-9F7A-64F04C38E6DE}" type="presParOf" srcId="{CA9141E3-95C5-41ED-A2DA-385396F214BA}" destId="{48960739-80D2-4F36-816E-E628B4A4067A}" srcOrd="5" destOrd="0" presId="urn:microsoft.com/office/officeart/2008/layout/AlternatingHexagons"/>
    <dgm:cxn modelId="{64696518-F4CF-4603-83E0-44A202F95338}" type="presParOf" srcId="{CA9141E3-95C5-41ED-A2DA-385396F214BA}" destId="{6543E116-FBBC-4EE3-90B5-20C1A508E048}" srcOrd="6" destOrd="0" presId="urn:microsoft.com/office/officeart/2008/layout/AlternatingHexagons"/>
    <dgm:cxn modelId="{1F17A82F-5B78-423D-84E8-61C9884DF462}" type="presParOf" srcId="{6543E116-FBBC-4EE3-90B5-20C1A508E048}" destId="{13B85BBA-9706-4E4C-A215-F443798626F3}" srcOrd="0" destOrd="0" presId="urn:microsoft.com/office/officeart/2008/layout/AlternatingHexagons"/>
    <dgm:cxn modelId="{A57BF791-461F-4A5F-A730-DD8140284D21}" type="presParOf" srcId="{6543E116-FBBC-4EE3-90B5-20C1A508E048}" destId="{390BBAC3-E01F-4670-A293-285009C96939}" srcOrd="1" destOrd="0" presId="urn:microsoft.com/office/officeart/2008/layout/AlternatingHexagons"/>
    <dgm:cxn modelId="{068C7353-1476-4F63-B653-0531EF6C8664}" type="presParOf" srcId="{6543E116-FBBC-4EE3-90B5-20C1A508E048}" destId="{41A402EE-A669-485E-BADB-885D38623771}" srcOrd="2" destOrd="0" presId="urn:microsoft.com/office/officeart/2008/layout/AlternatingHexagons"/>
    <dgm:cxn modelId="{F05362CF-799E-4CC5-BAE8-533B32C48DC2}" type="presParOf" srcId="{6543E116-FBBC-4EE3-90B5-20C1A508E048}" destId="{D4F55446-041A-4474-944F-76217736B3B9}" srcOrd="3" destOrd="0" presId="urn:microsoft.com/office/officeart/2008/layout/AlternatingHexagons"/>
    <dgm:cxn modelId="{04ED59D6-87BB-45E7-8178-D5A2A89B082E}" type="presParOf" srcId="{6543E116-FBBC-4EE3-90B5-20C1A508E048}" destId="{A93CC5DE-AA10-4E42-9C97-85A4D18CD001}" srcOrd="4" destOrd="0" presId="urn:microsoft.com/office/officeart/2008/layout/AlternatingHexagons"/>
    <dgm:cxn modelId="{EF435879-34A7-4206-BE3C-3C33E2B73D72}" type="presParOf" srcId="{CA9141E3-95C5-41ED-A2DA-385396F214BA}" destId="{25108ECD-3E6F-4921-8707-BAFA0324E1B3}" srcOrd="7" destOrd="0" presId="urn:microsoft.com/office/officeart/2008/layout/AlternatingHexagons"/>
    <dgm:cxn modelId="{EA2FE90B-7524-41E0-A969-A39775912728}" type="presParOf" srcId="{CA9141E3-95C5-41ED-A2DA-385396F214BA}" destId="{825BAF5D-6684-4FB4-9F4B-E3D3DE1EFCA7}" srcOrd="8" destOrd="0" presId="urn:microsoft.com/office/officeart/2008/layout/AlternatingHexagons"/>
    <dgm:cxn modelId="{9321BAFB-2FFF-4E73-89E7-FDEE346BC1C0}" type="presParOf" srcId="{825BAF5D-6684-4FB4-9F4B-E3D3DE1EFCA7}" destId="{2125FAB3-BD14-41BB-93E4-308371B6101C}" srcOrd="0" destOrd="0" presId="urn:microsoft.com/office/officeart/2008/layout/AlternatingHexagons"/>
    <dgm:cxn modelId="{93C0F9FE-B597-4560-B44C-4369B8F2AB3E}" type="presParOf" srcId="{825BAF5D-6684-4FB4-9F4B-E3D3DE1EFCA7}" destId="{FA568342-A239-45C1-A988-C1C3B8E7B5F2}" srcOrd="1" destOrd="0" presId="urn:microsoft.com/office/officeart/2008/layout/AlternatingHexagons"/>
    <dgm:cxn modelId="{BD060407-F3FC-4C34-B149-56682E5B7C21}" type="presParOf" srcId="{825BAF5D-6684-4FB4-9F4B-E3D3DE1EFCA7}" destId="{F9D57C1D-FF58-4971-B354-13E203B2EBFD}" srcOrd="2" destOrd="0" presId="urn:microsoft.com/office/officeart/2008/layout/AlternatingHexagons"/>
    <dgm:cxn modelId="{20351FC4-876B-482B-95BA-6F914D318DDB}" type="presParOf" srcId="{825BAF5D-6684-4FB4-9F4B-E3D3DE1EFCA7}" destId="{109FF0A4-A002-4131-BDB4-B9866C06F030}" srcOrd="3" destOrd="0" presId="urn:microsoft.com/office/officeart/2008/layout/AlternatingHexagons"/>
    <dgm:cxn modelId="{8907A9DC-1B2E-4B7C-881A-C8AD7E7330F7}" type="presParOf" srcId="{825BAF5D-6684-4FB4-9F4B-E3D3DE1EFCA7}" destId="{20AAC2FC-3693-4E95-84AC-41FA866663E2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62C4A7-678B-4A19-9D2E-0C434CF1A806}">
      <dsp:nvSpPr>
        <dsp:cNvPr id="0" name=""/>
        <dsp:cNvSpPr/>
      </dsp:nvSpPr>
      <dsp:spPr>
        <a:xfrm rot="5400000">
          <a:off x="6826773" y="2619676"/>
          <a:ext cx="1526852" cy="1328361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100" kern="1200" dirty="0"/>
            <a:t>Aufgaben, die ich heute nicht schaffe, trage ich mir in meinem Organizer für morgen ein.</a:t>
          </a:r>
        </a:p>
      </dsp:txBody>
      <dsp:txXfrm rot="-5400000">
        <a:off x="7133021" y="2758365"/>
        <a:ext cx="914355" cy="1050984"/>
      </dsp:txXfrm>
    </dsp:sp>
    <dsp:sp modelId="{3CFF7CE7-3C21-4EEE-A8E0-46DA8B1AF009}">
      <dsp:nvSpPr>
        <dsp:cNvPr id="0" name=""/>
        <dsp:cNvSpPr/>
      </dsp:nvSpPr>
      <dsp:spPr>
        <a:xfrm>
          <a:off x="6987966" y="306388"/>
          <a:ext cx="1703967" cy="9161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1100" kern="1200"/>
        </a:p>
      </dsp:txBody>
      <dsp:txXfrm>
        <a:off x="6987966" y="306388"/>
        <a:ext cx="1703967" cy="916111"/>
      </dsp:txXfrm>
    </dsp:sp>
    <dsp:sp modelId="{2B388D78-229E-4356-9DC0-E43182EF8DEA}">
      <dsp:nvSpPr>
        <dsp:cNvPr id="0" name=""/>
        <dsp:cNvSpPr/>
      </dsp:nvSpPr>
      <dsp:spPr>
        <a:xfrm rot="5400000">
          <a:off x="4093044" y="138358"/>
          <a:ext cx="1526852" cy="1328361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 dirty="0"/>
            <a:t>Ich nutze die Zeit im Online-Unterricht.</a:t>
          </a:r>
        </a:p>
      </dsp:txBody>
      <dsp:txXfrm rot="-5400000">
        <a:off x="4399292" y="277047"/>
        <a:ext cx="914355" cy="1050984"/>
      </dsp:txXfrm>
    </dsp:sp>
    <dsp:sp modelId="{B52B3778-7144-4D9D-AEF4-73F10770F73B}">
      <dsp:nvSpPr>
        <dsp:cNvPr id="0" name=""/>
        <dsp:cNvSpPr/>
      </dsp:nvSpPr>
      <dsp:spPr>
        <a:xfrm rot="5400000">
          <a:off x="5473041" y="144389"/>
          <a:ext cx="1526852" cy="1328361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de-DE" sz="1100" kern="1200"/>
            <a:t>Ich schreibe meine Ideen und Ansätze auf – auch wenn ich mir unsicher bin.</a:t>
          </a:r>
        </a:p>
      </dsp:txBody>
      <dsp:txXfrm rot="-5400000">
        <a:off x="5779289" y="283078"/>
        <a:ext cx="914355" cy="1050984"/>
      </dsp:txXfrm>
    </dsp:sp>
    <dsp:sp modelId="{15363F65-8FAD-48C1-BE88-6F0E39AA0E7C}">
      <dsp:nvSpPr>
        <dsp:cNvPr id="0" name=""/>
        <dsp:cNvSpPr/>
      </dsp:nvSpPr>
      <dsp:spPr>
        <a:xfrm>
          <a:off x="3195265" y="1602380"/>
          <a:ext cx="1649000" cy="9161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3FF3C0-E43C-4BB5-809B-CDD22DDF89C3}">
      <dsp:nvSpPr>
        <dsp:cNvPr id="0" name=""/>
        <dsp:cNvSpPr/>
      </dsp:nvSpPr>
      <dsp:spPr>
        <a:xfrm rot="5400000">
          <a:off x="5458455" y="2619676"/>
          <a:ext cx="1526852" cy="1328361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000" kern="1200" dirty="0"/>
            <a:t>Ich hole mir Hilfe, wenn nötig. Ich mache einen Video-Chat mit einem/r Mitschüler/in oder </a:t>
          </a:r>
          <a:r>
            <a:rPr lang="de-DE" sz="1000" kern="1200" dirty="0" err="1"/>
            <a:t>oder</a:t>
          </a:r>
          <a:r>
            <a:rPr lang="de-DE" sz="1000" kern="1200" dirty="0"/>
            <a:t> </a:t>
          </a:r>
          <a:r>
            <a:rPr lang="de-DE" sz="1000" kern="1200" dirty="0" err="1"/>
            <a:t>oder</a:t>
          </a:r>
          <a:endParaRPr lang="de-DE" sz="1000" kern="1200" dirty="0"/>
        </a:p>
      </dsp:txBody>
      <dsp:txXfrm rot="-5400000">
        <a:off x="5764703" y="2758365"/>
        <a:ext cx="914355" cy="1050984"/>
      </dsp:txXfrm>
    </dsp:sp>
    <dsp:sp modelId="{E0AD7139-9348-4489-A736-EB966315C46B}">
      <dsp:nvSpPr>
        <dsp:cNvPr id="0" name=""/>
        <dsp:cNvSpPr/>
      </dsp:nvSpPr>
      <dsp:spPr>
        <a:xfrm rot="5400000">
          <a:off x="6151288" y="1397705"/>
          <a:ext cx="1526852" cy="1328361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050" kern="1200" dirty="0"/>
            <a:t>Ich erzähle, was ich gelernt habe, meinen Freunden oder meinen Eltern. So behalte ich es besser.</a:t>
          </a:r>
        </a:p>
      </dsp:txBody>
      <dsp:txXfrm rot="-5400000">
        <a:off x="6457536" y="1536394"/>
        <a:ext cx="914355" cy="1050984"/>
      </dsp:txXfrm>
    </dsp:sp>
    <dsp:sp modelId="{A74B996B-AAC6-49E3-A14D-0764BC1F3110}">
      <dsp:nvSpPr>
        <dsp:cNvPr id="0" name=""/>
        <dsp:cNvSpPr/>
      </dsp:nvSpPr>
      <dsp:spPr>
        <a:xfrm>
          <a:off x="6987966" y="2898372"/>
          <a:ext cx="1703967" cy="9161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EA141F-2600-4B86-9291-CF1D27DC673B}">
      <dsp:nvSpPr>
        <dsp:cNvPr id="0" name=""/>
        <dsp:cNvSpPr/>
      </dsp:nvSpPr>
      <dsp:spPr>
        <a:xfrm rot="5400000">
          <a:off x="8200232" y="2619676"/>
          <a:ext cx="1526852" cy="1328361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kern="1200" dirty="0"/>
            <a:t>Ich gebe dem Lehrer Bescheid, wenn ich </a:t>
          </a:r>
          <a:r>
            <a:rPr lang="de-DE" sz="1200" kern="1200"/>
            <a:t>noch Zeit </a:t>
          </a:r>
          <a:r>
            <a:rPr lang="de-DE" sz="1200" kern="1200" dirty="0"/>
            <a:t>brauche.</a:t>
          </a:r>
        </a:p>
      </dsp:txBody>
      <dsp:txXfrm rot="-5400000">
        <a:off x="8506480" y="2758365"/>
        <a:ext cx="914355" cy="1050984"/>
      </dsp:txXfrm>
    </dsp:sp>
    <dsp:sp modelId="{13B85BBA-9706-4E4C-A215-F443798626F3}">
      <dsp:nvSpPr>
        <dsp:cNvPr id="0" name=""/>
        <dsp:cNvSpPr/>
      </dsp:nvSpPr>
      <dsp:spPr>
        <a:xfrm rot="5400000">
          <a:off x="3379437" y="1393201"/>
          <a:ext cx="1526852" cy="1328361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100" kern="1200" dirty="0"/>
            <a:t>Ich schlage in meinem Heft oder im Buch nach, wenn ich etwas nicht weiß.</a:t>
          </a:r>
        </a:p>
      </dsp:txBody>
      <dsp:txXfrm rot="-5400000">
        <a:off x="3685685" y="1531890"/>
        <a:ext cx="914355" cy="1050984"/>
      </dsp:txXfrm>
    </dsp:sp>
    <dsp:sp modelId="{390BBAC3-E01F-4670-A293-285009C96939}">
      <dsp:nvSpPr>
        <dsp:cNvPr id="0" name=""/>
        <dsp:cNvSpPr/>
      </dsp:nvSpPr>
      <dsp:spPr>
        <a:xfrm>
          <a:off x="3195265" y="4194365"/>
          <a:ext cx="1649000" cy="9161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3CC5DE-AA10-4E42-9C97-85A4D18CD001}">
      <dsp:nvSpPr>
        <dsp:cNvPr id="0" name=""/>
        <dsp:cNvSpPr/>
      </dsp:nvSpPr>
      <dsp:spPr>
        <a:xfrm rot="5400000">
          <a:off x="7530035" y="1399675"/>
          <a:ext cx="1526852" cy="1328361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kern="1200" dirty="0"/>
            <a:t>Wenn ich jemandem etwas erklären kann, habe ich es wirklich verstanden.</a:t>
          </a:r>
        </a:p>
      </dsp:txBody>
      <dsp:txXfrm rot="-5400000">
        <a:off x="7836283" y="1538364"/>
        <a:ext cx="914355" cy="1050984"/>
      </dsp:txXfrm>
    </dsp:sp>
    <dsp:sp modelId="{2125FAB3-BD14-41BB-93E4-308371B6101C}">
      <dsp:nvSpPr>
        <dsp:cNvPr id="0" name=""/>
        <dsp:cNvSpPr/>
      </dsp:nvSpPr>
      <dsp:spPr>
        <a:xfrm rot="5400000">
          <a:off x="4775012" y="1394621"/>
          <a:ext cx="1526852" cy="1328361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900" kern="1200" dirty="0"/>
            <a:t>Wenn ich gerade nicht weiter-komme, mache ich mich erst einmal eine andere Aufgabe. Später habe ich vielleicht eine Idee!</a:t>
          </a:r>
        </a:p>
      </dsp:txBody>
      <dsp:txXfrm rot="-5400000">
        <a:off x="5081260" y="1533310"/>
        <a:ext cx="914355" cy="1050984"/>
      </dsp:txXfrm>
    </dsp:sp>
    <dsp:sp modelId="{FA568342-A239-45C1-A988-C1C3B8E7B5F2}">
      <dsp:nvSpPr>
        <dsp:cNvPr id="0" name=""/>
        <dsp:cNvSpPr/>
      </dsp:nvSpPr>
      <dsp:spPr>
        <a:xfrm>
          <a:off x="6987966" y="5490357"/>
          <a:ext cx="1703967" cy="9161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AAC2FC-3693-4E95-84AC-41FA866663E2}">
      <dsp:nvSpPr>
        <dsp:cNvPr id="0" name=""/>
        <dsp:cNvSpPr/>
      </dsp:nvSpPr>
      <dsp:spPr>
        <a:xfrm rot="5400000">
          <a:off x="4062572" y="2619676"/>
          <a:ext cx="1526852" cy="1328361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 dirty="0"/>
            <a:t>Ich schaffe das. Ich gebe nicht gleich auf.</a:t>
          </a:r>
        </a:p>
      </dsp:txBody>
      <dsp:txXfrm rot="-5400000">
        <a:off x="4368820" y="2758365"/>
        <a:ext cx="914355" cy="10509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4BD91A-AE83-43D6-8493-1608643117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39606F9-C784-4953-A267-C1D3C07403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8546A16-4941-45B5-B1F6-1F2C950A4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85F4E-E371-49F3-8934-8C86E9C4ACDE}" type="datetimeFigureOut">
              <a:rPr lang="de-DE" smtClean="0"/>
              <a:t>28.01.2021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967FEFC-9C98-4642-9737-08E4910B2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05F7AC6-1021-42FA-B7C7-3D086863D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391C6-DBFE-4589-9321-F9970F3F09E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5707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16BEE8-934C-47A9-A71F-2623F6C62B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CC78BB0-4DCC-4096-A09D-DA9BB93E9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9BFB90F-F644-412C-927B-A8B211BFE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85F4E-E371-49F3-8934-8C86E9C4ACDE}" type="datetimeFigureOut">
              <a:rPr lang="de-DE" smtClean="0"/>
              <a:t>28.01.2021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A05D592-017E-4368-AB3E-0BCB4200F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7330205-2735-4EFB-8EB6-D4019D0CE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391C6-DBFE-4589-9321-F9970F3F09E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2470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00BBFB05-6E4D-48BB-B682-A6A966E2D9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1E2EB7C-9709-45F0-AB24-358E2FE21F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956BE93-41E4-4583-B2D3-64A4F2451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85F4E-E371-49F3-8934-8C86E9C4ACDE}" type="datetimeFigureOut">
              <a:rPr lang="de-DE" smtClean="0"/>
              <a:t>28.01.2021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EAFCBA4-EFA6-4274-BBC3-20A154529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AEB6239-E761-46B1-AA3C-C79E78D3B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391C6-DBFE-4589-9321-F9970F3F09E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82413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A1C1EC-E56E-4DD8-8F12-CAAE336EE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0F8F1C-7BA9-4044-AF1E-F28656D942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7073146-CC73-4F4A-B25F-F5FC1DF87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85F4E-E371-49F3-8934-8C86E9C4ACDE}" type="datetimeFigureOut">
              <a:rPr lang="de-DE" smtClean="0"/>
              <a:t>28.01.2021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6FCE382-38EB-40E4-B516-6522E4312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416962D-1B15-4BDC-B7B9-BB273067C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391C6-DBFE-4589-9321-F9970F3F09E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2041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9728A1-CF28-42CE-9074-527537637F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25A2AC7-1CBC-46DA-BC74-314C2D5073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671CBCC-A42F-4AAC-BBB8-B8F5A2B10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85F4E-E371-49F3-8934-8C86E9C4ACDE}" type="datetimeFigureOut">
              <a:rPr lang="de-DE" smtClean="0"/>
              <a:t>28.01.2021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BDEC417-3251-47B0-9C74-3681C47D4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B5D1FBC-D603-4D46-BA39-258D820B2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391C6-DBFE-4589-9321-F9970F3F09E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2661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6CC44F-9338-4652-966A-E657C97EB9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DC272CA-2278-4C3D-8778-EC0263EA52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80DE7E2-88E1-44E7-B1BB-C967A63B9C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A57D87F-245F-417B-982E-306B4BED4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85F4E-E371-49F3-8934-8C86E9C4ACDE}" type="datetimeFigureOut">
              <a:rPr lang="de-DE" smtClean="0"/>
              <a:t>28.01.2021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F3269DA-5639-42EF-9005-E8E85DDD0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DA726A9-02E6-410C-85F1-F93D9811B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391C6-DBFE-4589-9321-F9970F3F09E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162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38C491-A955-4D6D-BDBF-7B3B6EDC0B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0AE0ED4-06EC-40BD-8555-C2E1F11AB0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E2D32E9-BDA2-4C9D-82F7-44DCACA613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62A90662-F3AC-4D73-8062-1F3AD72C3A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F367AC2A-1D8A-4792-8AB2-55D073DCB0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4271E1BA-7B8A-43E2-A07B-86AB1ED05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85F4E-E371-49F3-8934-8C86E9C4ACDE}" type="datetimeFigureOut">
              <a:rPr lang="de-DE" smtClean="0"/>
              <a:t>28.01.2021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093BC5CA-0016-45CE-9CB4-3FC45876E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7DA2F308-286B-4CF4-8F8D-EBB61A46C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391C6-DBFE-4589-9321-F9970F3F09E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8035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860142-7980-4EEC-A82E-CA210C4B8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84EFEA0-53D9-4C6A-A877-D4D8B097A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85F4E-E371-49F3-8934-8C86E9C4ACDE}" type="datetimeFigureOut">
              <a:rPr lang="de-DE" smtClean="0"/>
              <a:t>28.01.2021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332986B-70CF-4DD8-9386-48ECC04F6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33A99BB-4AE0-41AA-BCFC-C252C209F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391C6-DBFE-4589-9321-F9970F3F09E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9439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DD032A8A-12C6-475A-BC35-AD213D39F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85F4E-E371-49F3-8934-8C86E9C4ACDE}" type="datetimeFigureOut">
              <a:rPr lang="de-DE" smtClean="0"/>
              <a:t>28.01.2021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B81E195-D6D5-40B0-A72B-56A8C4F59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9347362-2CC7-48FC-ADFB-F5FBD6402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391C6-DBFE-4589-9321-F9970F3F09E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4613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AEF529-17FC-4FE7-878F-9389FD16E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6C04E4D-CFD0-4B91-82E1-3CECA86B64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A5DE54E-EFBE-4DFC-801E-5F11437108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F4D5E20-2FFC-4069-8249-2A8726B49F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85F4E-E371-49F3-8934-8C86E9C4ACDE}" type="datetimeFigureOut">
              <a:rPr lang="de-DE" smtClean="0"/>
              <a:t>28.01.2021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CBF2C7C-CC38-4917-9846-E70084FD2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60BBA76-55BC-455D-9176-4A2CBF28A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391C6-DBFE-4589-9321-F9970F3F09E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8672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BBA49E-D47C-4DEE-A9E7-B713E73A6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0CB116ED-D3C1-4C28-966F-E45C6723A5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F99ED89-214C-4296-A2C7-3A616DAFDD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7D35217-1018-4CC5-B3E0-FB39F47F7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85F4E-E371-49F3-8934-8C86E9C4ACDE}" type="datetimeFigureOut">
              <a:rPr lang="de-DE" smtClean="0"/>
              <a:t>28.01.2021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DE99475-8E17-4FFD-80B6-893D6865B2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DE76937-A700-42BE-A5C0-43A9DD11B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391C6-DBFE-4589-9321-F9970F3F09E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3387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C1B98785-76BA-49DF-8C71-E6A43EAF3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08CCF10-8D4E-491E-BD3F-8AFA2E6540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DB9C008-ABC1-4854-B0B9-08938DA3FD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85F4E-E371-49F3-8934-8C86E9C4ACDE}" type="datetimeFigureOut">
              <a:rPr lang="de-DE" smtClean="0"/>
              <a:t>28.01.2021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B4092FE-7A8A-4F83-A418-DA6D9697A2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D30DC6E-8F8C-4528-9168-DB6737272D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5391C6-DBFE-4589-9321-F9970F3F09E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2529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 3">
            <a:extLst>
              <a:ext uri="{FF2B5EF4-FFF2-40B4-BE49-F238E27FC236}">
                <a16:creationId xmlns:a16="http://schemas.microsoft.com/office/drawing/2014/main" id="{DB5306B2-3E8F-4A4D-BA8B-40716912BA8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3336071"/>
              </p:ext>
            </p:extLst>
          </p:nvPr>
        </p:nvGraphicFramePr>
        <p:xfrm>
          <a:off x="174171" y="145143"/>
          <a:ext cx="11887199" cy="67128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42002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155</Words>
  <Application>Microsoft Office PowerPoint</Application>
  <PresentationFormat>Breitbild</PresentationFormat>
  <Paragraphs>10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Thomas Emden-Weinert</dc:creator>
  <cp:lastModifiedBy>Thomas Emden-Weinert</cp:lastModifiedBy>
  <cp:revision>2</cp:revision>
  <dcterms:created xsi:type="dcterms:W3CDTF">2021-01-28T12:58:16Z</dcterms:created>
  <dcterms:modified xsi:type="dcterms:W3CDTF">2021-01-28T13:09:38Z</dcterms:modified>
</cp:coreProperties>
</file>