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4" r:id="rId4"/>
    <p:sldId id="265" r:id="rId5"/>
    <p:sldId id="268" r:id="rId6"/>
    <p:sldId id="269" r:id="rId7"/>
    <p:sldId id="271" r:id="rId8"/>
    <p:sldId id="272" r:id="rId9"/>
    <p:sldId id="273"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3AD79E-E4D4-40B6-9D18-64B247624A1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3259E82-6C67-42DB-B3A3-4C62889B24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5212B119-1496-4A61-97BC-E5D3BD71CD86}"/>
              </a:ext>
            </a:extLst>
          </p:cNvPr>
          <p:cNvSpPr>
            <a:spLocks noGrp="1"/>
          </p:cNvSpPr>
          <p:nvPr>
            <p:ph type="dt" sz="half" idx="10"/>
          </p:nvPr>
        </p:nvSpPr>
        <p:spPr/>
        <p:txBody>
          <a:bodyPr/>
          <a:lstStyle/>
          <a:p>
            <a:fld id="{32FC44B1-7FC0-4BE1-9413-DA97F914EF4A}" type="datetimeFigureOut">
              <a:rPr lang="de-DE" smtClean="0"/>
              <a:t>11.12.2021</a:t>
            </a:fld>
            <a:endParaRPr lang="de-DE"/>
          </a:p>
        </p:txBody>
      </p:sp>
      <p:sp>
        <p:nvSpPr>
          <p:cNvPr id="5" name="Fußzeilenplatzhalter 4">
            <a:extLst>
              <a:ext uri="{FF2B5EF4-FFF2-40B4-BE49-F238E27FC236}">
                <a16:creationId xmlns:a16="http://schemas.microsoft.com/office/drawing/2014/main" id="{7E6FF014-765D-4128-90B8-D65250016E5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5E64CB-73FC-4B5C-A068-D5C7BFD404B8}"/>
              </a:ext>
            </a:extLst>
          </p:cNvPr>
          <p:cNvSpPr>
            <a:spLocks noGrp="1"/>
          </p:cNvSpPr>
          <p:nvPr>
            <p:ph type="sldNum" sz="quarter" idx="12"/>
          </p:nvPr>
        </p:nvSpPr>
        <p:spPr/>
        <p:txBody>
          <a:bodyPr/>
          <a:lstStyle/>
          <a:p>
            <a:fld id="{80B412EB-6A16-4929-9394-2A57A3916EE6}" type="slidenum">
              <a:rPr lang="de-DE" smtClean="0"/>
              <a:t>‹Nr.›</a:t>
            </a:fld>
            <a:endParaRPr lang="de-DE"/>
          </a:p>
        </p:txBody>
      </p:sp>
    </p:spTree>
    <p:extLst>
      <p:ext uri="{BB962C8B-B14F-4D97-AF65-F5344CB8AC3E}">
        <p14:creationId xmlns:p14="http://schemas.microsoft.com/office/powerpoint/2010/main" val="46575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0684BE-4F33-4AFA-9D1D-3C71262EB08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86F6115-CDDB-4F14-8F07-F57487C4DD7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8C5F309-E693-4F2F-A99D-3359F0099524}"/>
              </a:ext>
            </a:extLst>
          </p:cNvPr>
          <p:cNvSpPr>
            <a:spLocks noGrp="1"/>
          </p:cNvSpPr>
          <p:nvPr>
            <p:ph type="dt" sz="half" idx="10"/>
          </p:nvPr>
        </p:nvSpPr>
        <p:spPr/>
        <p:txBody>
          <a:bodyPr/>
          <a:lstStyle/>
          <a:p>
            <a:fld id="{32FC44B1-7FC0-4BE1-9413-DA97F914EF4A}" type="datetimeFigureOut">
              <a:rPr lang="de-DE" smtClean="0"/>
              <a:t>11.12.2021</a:t>
            </a:fld>
            <a:endParaRPr lang="de-DE"/>
          </a:p>
        </p:txBody>
      </p:sp>
      <p:sp>
        <p:nvSpPr>
          <p:cNvPr id="5" name="Fußzeilenplatzhalter 4">
            <a:extLst>
              <a:ext uri="{FF2B5EF4-FFF2-40B4-BE49-F238E27FC236}">
                <a16:creationId xmlns:a16="http://schemas.microsoft.com/office/drawing/2014/main" id="{FF0FADDE-DBA6-4C1D-A71A-CFC1106B427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E4F5287-F077-4E5B-A08B-E27EB5C42ABF}"/>
              </a:ext>
            </a:extLst>
          </p:cNvPr>
          <p:cNvSpPr>
            <a:spLocks noGrp="1"/>
          </p:cNvSpPr>
          <p:nvPr>
            <p:ph type="sldNum" sz="quarter" idx="12"/>
          </p:nvPr>
        </p:nvSpPr>
        <p:spPr/>
        <p:txBody>
          <a:bodyPr/>
          <a:lstStyle/>
          <a:p>
            <a:fld id="{80B412EB-6A16-4929-9394-2A57A3916EE6}" type="slidenum">
              <a:rPr lang="de-DE" smtClean="0"/>
              <a:t>‹Nr.›</a:t>
            </a:fld>
            <a:endParaRPr lang="de-DE"/>
          </a:p>
        </p:txBody>
      </p:sp>
    </p:spTree>
    <p:extLst>
      <p:ext uri="{BB962C8B-B14F-4D97-AF65-F5344CB8AC3E}">
        <p14:creationId xmlns:p14="http://schemas.microsoft.com/office/powerpoint/2010/main" val="117508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4DC249D-6744-4B31-91C6-4547FE443AB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CD95230-EE88-433B-8051-37B2B108B29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18D646E-CCEA-4A04-9CE3-CCFBFEF193C2}"/>
              </a:ext>
            </a:extLst>
          </p:cNvPr>
          <p:cNvSpPr>
            <a:spLocks noGrp="1"/>
          </p:cNvSpPr>
          <p:nvPr>
            <p:ph type="dt" sz="half" idx="10"/>
          </p:nvPr>
        </p:nvSpPr>
        <p:spPr/>
        <p:txBody>
          <a:bodyPr/>
          <a:lstStyle/>
          <a:p>
            <a:fld id="{32FC44B1-7FC0-4BE1-9413-DA97F914EF4A}" type="datetimeFigureOut">
              <a:rPr lang="de-DE" smtClean="0"/>
              <a:t>11.12.2021</a:t>
            </a:fld>
            <a:endParaRPr lang="de-DE"/>
          </a:p>
        </p:txBody>
      </p:sp>
      <p:sp>
        <p:nvSpPr>
          <p:cNvPr id="5" name="Fußzeilenplatzhalter 4">
            <a:extLst>
              <a:ext uri="{FF2B5EF4-FFF2-40B4-BE49-F238E27FC236}">
                <a16:creationId xmlns:a16="http://schemas.microsoft.com/office/drawing/2014/main" id="{731D2CD0-E1AF-41E2-8268-DB8882D183E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5D7B7B7-9FE7-4C2A-ABD9-BB81E1CAFFCC}"/>
              </a:ext>
            </a:extLst>
          </p:cNvPr>
          <p:cNvSpPr>
            <a:spLocks noGrp="1"/>
          </p:cNvSpPr>
          <p:nvPr>
            <p:ph type="sldNum" sz="quarter" idx="12"/>
          </p:nvPr>
        </p:nvSpPr>
        <p:spPr/>
        <p:txBody>
          <a:bodyPr/>
          <a:lstStyle/>
          <a:p>
            <a:fld id="{80B412EB-6A16-4929-9394-2A57A3916EE6}" type="slidenum">
              <a:rPr lang="de-DE" smtClean="0"/>
              <a:t>‹Nr.›</a:t>
            </a:fld>
            <a:endParaRPr lang="de-DE"/>
          </a:p>
        </p:txBody>
      </p:sp>
    </p:spTree>
    <p:extLst>
      <p:ext uri="{BB962C8B-B14F-4D97-AF65-F5344CB8AC3E}">
        <p14:creationId xmlns:p14="http://schemas.microsoft.com/office/powerpoint/2010/main" val="264986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5E978-1A7C-46B8-B130-9799AFFCCBC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9885235-62CD-43A2-B16F-331A8889823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D012464-B9E8-49A6-B0EF-956343897BEA}"/>
              </a:ext>
            </a:extLst>
          </p:cNvPr>
          <p:cNvSpPr>
            <a:spLocks noGrp="1"/>
          </p:cNvSpPr>
          <p:nvPr>
            <p:ph type="dt" sz="half" idx="10"/>
          </p:nvPr>
        </p:nvSpPr>
        <p:spPr/>
        <p:txBody>
          <a:bodyPr/>
          <a:lstStyle/>
          <a:p>
            <a:fld id="{32FC44B1-7FC0-4BE1-9413-DA97F914EF4A}" type="datetimeFigureOut">
              <a:rPr lang="de-DE" smtClean="0"/>
              <a:t>11.12.2021</a:t>
            </a:fld>
            <a:endParaRPr lang="de-DE"/>
          </a:p>
        </p:txBody>
      </p:sp>
      <p:sp>
        <p:nvSpPr>
          <p:cNvPr id="5" name="Fußzeilenplatzhalter 4">
            <a:extLst>
              <a:ext uri="{FF2B5EF4-FFF2-40B4-BE49-F238E27FC236}">
                <a16:creationId xmlns:a16="http://schemas.microsoft.com/office/drawing/2014/main" id="{230FC2D2-6B67-4E30-9861-D6C7C189C1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3800228-532C-4C89-8A45-7E1D45F2A8C4}"/>
              </a:ext>
            </a:extLst>
          </p:cNvPr>
          <p:cNvSpPr>
            <a:spLocks noGrp="1"/>
          </p:cNvSpPr>
          <p:nvPr>
            <p:ph type="sldNum" sz="quarter" idx="12"/>
          </p:nvPr>
        </p:nvSpPr>
        <p:spPr/>
        <p:txBody>
          <a:bodyPr/>
          <a:lstStyle/>
          <a:p>
            <a:fld id="{80B412EB-6A16-4929-9394-2A57A3916EE6}" type="slidenum">
              <a:rPr lang="de-DE" smtClean="0"/>
              <a:t>‹Nr.›</a:t>
            </a:fld>
            <a:endParaRPr lang="de-DE"/>
          </a:p>
        </p:txBody>
      </p:sp>
    </p:spTree>
    <p:extLst>
      <p:ext uri="{BB962C8B-B14F-4D97-AF65-F5344CB8AC3E}">
        <p14:creationId xmlns:p14="http://schemas.microsoft.com/office/powerpoint/2010/main" val="73334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C53BB-C9E9-44A5-B954-0D66D7290E8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7FABD41-BD7E-488C-9315-4760B6F7D1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F47140E-160C-4A1B-A524-D8A467BAD436}"/>
              </a:ext>
            </a:extLst>
          </p:cNvPr>
          <p:cNvSpPr>
            <a:spLocks noGrp="1"/>
          </p:cNvSpPr>
          <p:nvPr>
            <p:ph type="dt" sz="half" idx="10"/>
          </p:nvPr>
        </p:nvSpPr>
        <p:spPr/>
        <p:txBody>
          <a:bodyPr/>
          <a:lstStyle/>
          <a:p>
            <a:fld id="{32FC44B1-7FC0-4BE1-9413-DA97F914EF4A}" type="datetimeFigureOut">
              <a:rPr lang="de-DE" smtClean="0"/>
              <a:t>11.12.2021</a:t>
            </a:fld>
            <a:endParaRPr lang="de-DE"/>
          </a:p>
        </p:txBody>
      </p:sp>
      <p:sp>
        <p:nvSpPr>
          <p:cNvPr id="5" name="Fußzeilenplatzhalter 4">
            <a:extLst>
              <a:ext uri="{FF2B5EF4-FFF2-40B4-BE49-F238E27FC236}">
                <a16:creationId xmlns:a16="http://schemas.microsoft.com/office/drawing/2014/main" id="{7694122E-CB0F-4D58-91FA-BE7B1C3C3BC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23B1661-04E8-49C9-9C9E-5BF3234FC73A}"/>
              </a:ext>
            </a:extLst>
          </p:cNvPr>
          <p:cNvSpPr>
            <a:spLocks noGrp="1"/>
          </p:cNvSpPr>
          <p:nvPr>
            <p:ph type="sldNum" sz="quarter" idx="12"/>
          </p:nvPr>
        </p:nvSpPr>
        <p:spPr/>
        <p:txBody>
          <a:bodyPr/>
          <a:lstStyle/>
          <a:p>
            <a:fld id="{80B412EB-6A16-4929-9394-2A57A3916EE6}" type="slidenum">
              <a:rPr lang="de-DE" smtClean="0"/>
              <a:t>‹Nr.›</a:t>
            </a:fld>
            <a:endParaRPr lang="de-DE"/>
          </a:p>
        </p:txBody>
      </p:sp>
    </p:spTree>
    <p:extLst>
      <p:ext uri="{BB962C8B-B14F-4D97-AF65-F5344CB8AC3E}">
        <p14:creationId xmlns:p14="http://schemas.microsoft.com/office/powerpoint/2010/main" val="397661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57C842-5E65-4D0D-99BA-BFBBF1FAAE8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D6F9C4D-D81F-4206-B8A5-87580901997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88EFAB9-C270-4C7B-9FC3-2CB5DD8E76F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F5BBD29-F06A-4A2E-BB51-8342A6B916FB}"/>
              </a:ext>
            </a:extLst>
          </p:cNvPr>
          <p:cNvSpPr>
            <a:spLocks noGrp="1"/>
          </p:cNvSpPr>
          <p:nvPr>
            <p:ph type="dt" sz="half" idx="10"/>
          </p:nvPr>
        </p:nvSpPr>
        <p:spPr/>
        <p:txBody>
          <a:bodyPr/>
          <a:lstStyle/>
          <a:p>
            <a:fld id="{32FC44B1-7FC0-4BE1-9413-DA97F914EF4A}" type="datetimeFigureOut">
              <a:rPr lang="de-DE" smtClean="0"/>
              <a:t>11.12.2021</a:t>
            </a:fld>
            <a:endParaRPr lang="de-DE"/>
          </a:p>
        </p:txBody>
      </p:sp>
      <p:sp>
        <p:nvSpPr>
          <p:cNvPr id="6" name="Fußzeilenplatzhalter 5">
            <a:extLst>
              <a:ext uri="{FF2B5EF4-FFF2-40B4-BE49-F238E27FC236}">
                <a16:creationId xmlns:a16="http://schemas.microsoft.com/office/drawing/2014/main" id="{2ECEA783-BC31-4462-8F0C-DF7D20B0624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3E12073-F72E-4A12-901D-816FAB986C9F}"/>
              </a:ext>
            </a:extLst>
          </p:cNvPr>
          <p:cNvSpPr>
            <a:spLocks noGrp="1"/>
          </p:cNvSpPr>
          <p:nvPr>
            <p:ph type="sldNum" sz="quarter" idx="12"/>
          </p:nvPr>
        </p:nvSpPr>
        <p:spPr/>
        <p:txBody>
          <a:bodyPr/>
          <a:lstStyle/>
          <a:p>
            <a:fld id="{80B412EB-6A16-4929-9394-2A57A3916EE6}" type="slidenum">
              <a:rPr lang="de-DE" smtClean="0"/>
              <a:t>‹Nr.›</a:t>
            </a:fld>
            <a:endParaRPr lang="de-DE"/>
          </a:p>
        </p:txBody>
      </p:sp>
    </p:spTree>
    <p:extLst>
      <p:ext uri="{BB962C8B-B14F-4D97-AF65-F5344CB8AC3E}">
        <p14:creationId xmlns:p14="http://schemas.microsoft.com/office/powerpoint/2010/main" val="3197515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C939B7-1363-4F5A-A9B6-E19B3A32ED6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3C5B70E-D391-48A9-B225-32F42FEB44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BB053A7-9CED-42E9-9DB4-AA768A4D79C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6363DEE-6EFD-4AE3-8ABF-31ACE450AA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CB9D933-E1D1-4E3B-8A03-EC50BC17708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006524A-A116-4498-9DE9-3B4047182E11}"/>
              </a:ext>
            </a:extLst>
          </p:cNvPr>
          <p:cNvSpPr>
            <a:spLocks noGrp="1"/>
          </p:cNvSpPr>
          <p:nvPr>
            <p:ph type="dt" sz="half" idx="10"/>
          </p:nvPr>
        </p:nvSpPr>
        <p:spPr/>
        <p:txBody>
          <a:bodyPr/>
          <a:lstStyle/>
          <a:p>
            <a:fld id="{32FC44B1-7FC0-4BE1-9413-DA97F914EF4A}" type="datetimeFigureOut">
              <a:rPr lang="de-DE" smtClean="0"/>
              <a:t>11.12.2021</a:t>
            </a:fld>
            <a:endParaRPr lang="de-DE"/>
          </a:p>
        </p:txBody>
      </p:sp>
      <p:sp>
        <p:nvSpPr>
          <p:cNvPr id="8" name="Fußzeilenplatzhalter 7">
            <a:extLst>
              <a:ext uri="{FF2B5EF4-FFF2-40B4-BE49-F238E27FC236}">
                <a16:creationId xmlns:a16="http://schemas.microsoft.com/office/drawing/2014/main" id="{A0D9E75D-8B75-4387-B3BC-834C36A61B5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BAC28D6-9916-49F1-A257-07F4DC2ED287}"/>
              </a:ext>
            </a:extLst>
          </p:cNvPr>
          <p:cNvSpPr>
            <a:spLocks noGrp="1"/>
          </p:cNvSpPr>
          <p:nvPr>
            <p:ph type="sldNum" sz="quarter" idx="12"/>
          </p:nvPr>
        </p:nvSpPr>
        <p:spPr/>
        <p:txBody>
          <a:bodyPr/>
          <a:lstStyle/>
          <a:p>
            <a:fld id="{80B412EB-6A16-4929-9394-2A57A3916EE6}" type="slidenum">
              <a:rPr lang="de-DE" smtClean="0"/>
              <a:t>‹Nr.›</a:t>
            </a:fld>
            <a:endParaRPr lang="de-DE"/>
          </a:p>
        </p:txBody>
      </p:sp>
    </p:spTree>
    <p:extLst>
      <p:ext uri="{BB962C8B-B14F-4D97-AF65-F5344CB8AC3E}">
        <p14:creationId xmlns:p14="http://schemas.microsoft.com/office/powerpoint/2010/main" val="2703355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F26BA3-0559-4E10-BF29-11CB9BFAD61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A0C0717-27B3-460A-9B42-1512C5860154}"/>
              </a:ext>
            </a:extLst>
          </p:cNvPr>
          <p:cNvSpPr>
            <a:spLocks noGrp="1"/>
          </p:cNvSpPr>
          <p:nvPr>
            <p:ph type="dt" sz="half" idx="10"/>
          </p:nvPr>
        </p:nvSpPr>
        <p:spPr/>
        <p:txBody>
          <a:bodyPr/>
          <a:lstStyle/>
          <a:p>
            <a:fld id="{32FC44B1-7FC0-4BE1-9413-DA97F914EF4A}" type="datetimeFigureOut">
              <a:rPr lang="de-DE" smtClean="0"/>
              <a:t>11.12.2021</a:t>
            </a:fld>
            <a:endParaRPr lang="de-DE"/>
          </a:p>
        </p:txBody>
      </p:sp>
      <p:sp>
        <p:nvSpPr>
          <p:cNvPr id="4" name="Fußzeilenplatzhalter 3">
            <a:extLst>
              <a:ext uri="{FF2B5EF4-FFF2-40B4-BE49-F238E27FC236}">
                <a16:creationId xmlns:a16="http://schemas.microsoft.com/office/drawing/2014/main" id="{CDCAD818-E1A1-4A39-A5A3-C2C5617763E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F96D317-96F3-495C-9BF8-75A9785E4412}"/>
              </a:ext>
            </a:extLst>
          </p:cNvPr>
          <p:cNvSpPr>
            <a:spLocks noGrp="1"/>
          </p:cNvSpPr>
          <p:nvPr>
            <p:ph type="sldNum" sz="quarter" idx="12"/>
          </p:nvPr>
        </p:nvSpPr>
        <p:spPr/>
        <p:txBody>
          <a:bodyPr/>
          <a:lstStyle/>
          <a:p>
            <a:fld id="{80B412EB-6A16-4929-9394-2A57A3916EE6}" type="slidenum">
              <a:rPr lang="de-DE" smtClean="0"/>
              <a:t>‹Nr.›</a:t>
            </a:fld>
            <a:endParaRPr lang="de-DE"/>
          </a:p>
        </p:txBody>
      </p:sp>
    </p:spTree>
    <p:extLst>
      <p:ext uri="{BB962C8B-B14F-4D97-AF65-F5344CB8AC3E}">
        <p14:creationId xmlns:p14="http://schemas.microsoft.com/office/powerpoint/2010/main" val="3989634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9320210-1256-454E-A363-B8362B470856}"/>
              </a:ext>
            </a:extLst>
          </p:cNvPr>
          <p:cNvSpPr>
            <a:spLocks noGrp="1"/>
          </p:cNvSpPr>
          <p:nvPr>
            <p:ph type="dt" sz="half" idx="10"/>
          </p:nvPr>
        </p:nvSpPr>
        <p:spPr/>
        <p:txBody>
          <a:bodyPr/>
          <a:lstStyle/>
          <a:p>
            <a:fld id="{32FC44B1-7FC0-4BE1-9413-DA97F914EF4A}" type="datetimeFigureOut">
              <a:rPr lang="de-DE" smtClean="0"/>
              <a:t>11.12.2021</a:t>
            </a:fld>
            <a:endParaRPr lang="de-DE"/>
          </a:p>
        </p:txBody>
      </p:sp>
      <p:sp>
        <p:nvSpPr>
          <p:cNvPr id="3" name="Fußzeilenplatzhalter 2">
            <a:extLst>
              <a:ext uri="{FF2B5EF4-FFF2-40B4-BE49-F238E27FC236}">
                <a16:creationId xmlns:a16="http://schemas.microsoft.com/office/drawing/2014/main" id="{4B7941B5-4A50-4416-98B7-DE53D840CDB6}"/>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3D18834-EEA1-4F3B-B5B1-360625D28555}"/>
              </a:ext>
            </a:extLst>
          </p:cNvPr>
          <p:cNvSpPr>
            <a:spLocks noGrp="1"/>
          </p:cNvSpPr>
          <p:nvPr>
            <p:ph type="sldNum" sz="quarter" idx="12"/>
          </p:nvPr>
        </p:nvSpPr>
        <p:spPr/>
        <p:txBody>
          <a:bodyPr/>
          <a:lstStyle/>
          <a:p>
            <a:fld id="{80B412EB-6A16-4929-9394-2A57A3916EE6}" type="slidenum">
              <a:rPr lang="de-DE" smtClean="0"/>
              <a:t>‹Nr.›</a:t>
            </a:fld>
            <a:endParaRPr lang="de-DE"/>
          </a:p>
        </p:txBody>
      </p:sp>
    </p:spTree>
    <p:extLst>
      <p:ext uri="{BB962C8B-B14F-4D97-AF65-F5344CB8AC3E}">
        <p14:creationId xmlns:p14="http://schemas.microsoft.com/office/powerpoint/2010/main" val="101612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C725F-D9C2-4F9E-BAA6-684E6B431C2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94CB495-6D70-4BA4-871F-891AC7923A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2A3AF98-773B-4974-AFAC-A274A58564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F3E1472-BDAE-4BCD-8C3E-E32F219F9225}"/>
              </a:ext>
            </a:extLst>
          </p:cNvPr>
          <p:cNvSpPr>
            <a:spLocks noGrp="1"/>
          </p:cNvSpPr>
          <p:nvPr>
            <p:ph type="dt" sz="half" idx="10"/>
          </p:nvPr>
        </p:nvSpPr>
        <p:spPr/>
        <p:txBody>
          <a:bodyPr/>
          <a:lstStyle/>
          <a:p>
            <a:fld id="{32FC44B1-7FC0-4BE1-9413-DA97F914EF4A}" type="datetimeFigureOut">
              <a:rPr lang="de-DE" smtClean="0"/>
              <a:t>11.12.2021</a:t>
            </a:fld>
            <a:endParaRPr lang="de-DE"/>
          </a:p>
        </p:txBody>
      </p:sp>
      <p:sp>
        <p:nvSpPr>
          <p:cNvPr id="6" name="Fußzeilenplatzhalter 5">
            <a:extLst>
              <a:ext uri="{FF2B5EF4-FFF2-40B4-BE49-F238E27FC236}">
                <a16:creationId xmlns:a16="http://schemas.microsoft.com/office/drawing/2014/main" id="{9339191D-1073-48F9-B9F9-FA1D01AC66E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B07B574-C713-4EE3-90D5-E29F3FAC39FD}"/>
              </a:ext>
            </a:extLst>
          </p:cNvPr>
          <p:cNvSpPr>
            <a:spLocks noGrp="1"/>
          </p:cNvSpPr>
          <p:nvPr>
            <p:ph type="sldNum" sz="quarter" idx="12"/>
          </p:nvPr>
        </p:nvSpPr>
        <p:spPr/>
        <p:txBody>
          <a:bodyPr/>
          <a:lstStyle/>
          <a:p>
            <a:fld id="{80B412EB-6A16-4929-9394-2A57A3916EE6}" type="slidenum">
              <a:rPr lang="de-DE" smtClean="0"/>
              <a:t>‹Nr.›</a:t>
            </a:fld>
            <a:endParaRPr lang="de-DE"/>
          </a:p>
        </p:txBody>
      </p:sp>
    </p:spTree>
    <p:extLst>
      <p:ext uri="{BB962C8B-B14F-4D97-AF65-F5344CB8AC3E}">
        <p14:creationId xmlns:p14="http://schemas.microsoft.com/office/powerpoint/2010/main" val="724854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63FE85-569E-423A-8F1D-B0A42EE83C5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E6E55DB-B24F-4C75-BBDE-5451C404B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9C52427-10B9-4B9C-B198-37CF1EF8BC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17BE7A9-2D5F-427F-BBA1-69F811B8C18B}"/>
              </a:ext>
            </a:extLst>
          </p:cNvPr>
          <p:cNvSpPr>
            <a:spLocks noGrp="1"/>
          </p:cNvSpPr>
          <p:nvPr>
            <p:ph type="dt" sz="half" idx="10"/>
          </p:nvPr>
        </p:nvSpPr>
        <p:spPr/>
        <p:txBody>
          <a:bodyPr/>
          <a:lstStyle/>
          <a:p>
            <a:fld id="{32FC44B1-7FC0-4BE1-9413-DA97F914EF4A}" type="datetimeFigureOut">
              <a:rPr lang="de-DE" smtClean="0"/>
              <a:t>11.12.2021</a:t>
            </a:fld>
            <a:endParaRPr lang="de-DE"/>
          </a:p>
        </p:txBody>
      </p:sp>
      <p:sp>
        <p:nvSpPr>
          <p:cNvPr id="6" name="Fußzeilenplatzhalter 5">
            <a:extLst>
              <a:ext uri="{FF2B5EF4-FFF2-40B4-BE49-F238E27FC236}">
                <a16:creationId xmlns:a16="http://schemas.microsoft.com/office/drawing/2014/main" id="{D925DE65-831E-4028-8C4D-E2EACB4AD8A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2A2B7B7-5AE6-4767-BCBE-8C999B6355FE}"/>
              </a:ext>
            </a:extLst>
          </p:cNvPr>
          <p:cNvSpPr>
            <a:spLocks noGrp="1"/>
          </p:cNvSpPr>
          <p:nvPr>
            <p:ph type="sldNum" sz="quarter" idx="12"/>
          </p:nvPr>
        </p:nvSpPr>
        <p:spPr/>
        <p:txBody>
          <a:bodyPr/>
          <a:lstStyle/>
          <a:p>
            <a:fld id="{80B412EB-6A16-4929-9394-2A57A3916EE6}" type="slidenum">
              <a:rPr lang="de-DE" smtClean="0"/>
              <a:t>‹Nr.›</a:t>
            </a:fld>
            <a:endParaRPr lang="de-DE"/>
          </a:p>
        </p:txBody>
      </p:sp>
    </p:spTree>
    <p:extLst>
      <p:ext uri="{BB962C8B-B14F-4D97-AF65-F5344CB8AC3E}">
        <p14:creationId xmlns:p14="http://schemas.microsoft.com/office/powerpoint/2010/main" val="3323763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C9577BB-3026-477B-93D2-66B65B19D1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C913B0A-0561-44C3-860F-A77ADF967B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EFB08F1-E629-4F8F-97C6-B42D1443E7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FC44B1-7FC0-4BE1-9413-DA97F914EF4A}" type="datetimeFigureOut">
              <a:rPr lang="de-DE" smtClean="0"/>
              <a:t>11.12.2021</a:t>
            </a:fld>
            <a:endParaRPr lang="de-DE"/>
          </a:p>
        </p:txBody>
      </p:sp>
      <p:sp>
        <p:nvSpPr>
          <p:cNvPr id="5" name="Fußzeilenplatzhalter 4">
            <a:extLst>
              <a:ext uri="{FF2B5EF4-FFF2-40B4-BE49-F238E27FC236}">
                <a16:creationId xmlns:a16="http://schemas.microsoft.com/office/drawing/2014/main" id="{53529A90-292B-4CDD-945C-3FD95B2089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4FAD020-AC7E-4093-9166-1977FE0C87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412EB-6A16-4929-9394-2A57A3916EE6}" type="slidenum">
              <a:rPr lang="de-DE" smtClean="0"/>
              <a:t>‹Nr.›</a:t>
            </a:fld>
            <a:endParaRPr lang="de-DE"/>
          </a:p>
        </p:txBody>
      </p:sp>
    </p:spTree>
    <p:extLst>
      <p:ext uri="{BB962C8B-B14F-4D97-AF65-F5344CB8AC3E}">
        <p14:creationId xmlns:p14="http://schemas.microsoft.com/office/powerpoint/2010/main" val="2003032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6AAB1FF-864D-470D-840B-07B1CA06B7EC}"/>
              </a:ext>
            </a:extLst>
          </p:cNvPr>
          <p:cNvSpPr txBox="1"/>
          <p:nvPr/>
        </p:nvSpPr>
        <p:spPr>
          <a:xfrm>
            <a:off x="3048000" y="2538180"/>
            <a:ext cx="6096000" cy="1786258"/>
          </a:xfrm>
          <a:prstGeom prst="rect">
            <a:avLst/>
          </a:prstGeom>
          <a:noFill/>
        </p:spPr>
        <p:txBody>
          <a:bodyPr wrap="square">
            <a:spAutoFit/>
          </a:bodyPr>
          <a:lstStyle/>
          <a:p>
            <a:pPr algn="just">
              <a:lnSpc>
                <a:spcPct val="115000"/>
              </a:lnSpc>
              <a:spcAft>
                <a:spcPts val="1000"/>
              </a:spcAft>
            </a:pPr>
            <a:r>
              <a:rPr lang="de-DE" sz="1800" dirty="0">
                <a:effectLst/>
                <a:latin typeface="Arial" panose="020B0604020202020204" pitchFamily="34" charset="0"/>
                <a:ea typeface="Calibri" panose="020F0502020204030204" pitchFamily="34" charset="0"/>
              </a:rPr>
              <a:t>2. Gliederung</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Gesundheitsfördernde Schule – Was ist das</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Warum haben wir die Gsamtzertifizierung erreicht?</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Und wie geht es jetzt weiter?</a:t>
            </a:r>
          </a:p>
          <a:p>
            <a:pPr marL="342900" lvl="0" indent="-342900" algn="just">
              <a:lnSpc>
                <a:spcPct val="115000"/>
              </a:lnSpc>
              <a:spcAft>
                <a:spcPts val="1000"/>
              </a:spcAft>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 </a:t>
            </a:r>
          </a:p>
        </p:txBody>
      </p:sp>
      <p:sp>
        <p:nvSpPr>
          <p:cNvPr id="2" name="Textfeld 1">
            <a:extLst>
              <a:ext uri="{FF2B5EF4-FFF2-40B4-BE49-F238E27FC236}">
                <a16:creationId xmlns:a16="http://schemas.microsoft.com/office/drawing/2014/main" id="{2EAA6F3D-2B55-4EA0-BD97-0C463BCCACA8}"/>
              </a:ext>
            </a:extLst>
          </p:cNvPr>
          <p:cNvSpPr txBox="1"/>
          <p:nvPr/>
        </p:nvSpPr>
        <p:spPr>
          <a:xfrm>
            <a:off x="562709" y="0"/>
            <a:ext cx="10888394" cy="5693866"/>
          </a:xfrm>
          <a:prstGeom prst="rect">
            <a:avLst/>
          </a:prstGeom>
          <a:noFill/>
        </p:spPr>
        <p:txBody>
          <a:bodyPr wrap="square" rtlCol="0">
            <a:spAutoFit/>
          </a:bodyPr>
          <a:lstStyle/>
          <a:p>
            <a:endParaRPr lang="de-DE" sz="2800" dirty="0">
              <a:solidFill>
                <a:schemeClr val="bg1">
                  <a:lumMod val="95000"/>
                </a:schemeClr>
              </a:solidFill>
              <a:latin typeface="Arial" panose="020B0604020202020204" pitchFamily="34" charset="0"/>
              <a:cs typeface="Arial" panose="020B0604020202020204" pitchFamily="34" charset="0"/>
            </a:endParaRPr>
          </a:p>
          <a:p>
            <a:pPr algn="ctr"/>
            <a:r>
              <a:rPr lang="de-DE" sz="2800" b="1" dirty="0">
                <a:solidFill>
                  <a:schemeClr val="bg1">
                    <a:lumMod val="95000"/>
                  </a:schemeClr>
                </a:solidFill>
                <a:latin typeface="Arial" panose="020B0604020202020204" pitchFamily="34" charset="0"/>
                <a:cs typeface="Arial" panose="020B0604020202020204" pitchFamily="34" charset="0"/>
              </a:rPr>
              <a:t>Zertifizierung </a:t>
            </a:r>
            <a:r>
              <a:rPr lang="de-DE" sz="2800" b="1" i="1" u="sng" dirty="0">
                <a:solidFill>
                  <a:schemeClr val="bg1">
                    <a:lumMod val="95000"/>
                  </a:schemeClr>
                </a:solidFill>
                <a:latin typeface="Arial" panose="020B0604020202020204" pitchFamily="34" charset="0"/>
                <a:cs typeface="Arial" panose="020B0604020202020204" pitchFamily="34" charset="0"/>
              </a:rPr>
              <a:t>Gesundheitsfördernde Schule </a:t>
            </a:r>
            <a:r>
              <a:rPr lang="de-DE" sz="2800" b="1" dirty="0">
                <a:solidFill>
                  <a:schemeClr val="bg1">
                    <a:lumMod val="95000"/>
                  </a:schemeClr>
                </a:solidFill>
                <a:latin typeface="Arial" panose="020B0604020202020204" pitchFamily="34" charset="0"/>
                <a:cs typeface="Arial" panose="020B0604020202020204" pitchFamily="34" charset="0"/>
              </a:rPr>
              <a:t>erreicht</a:t>
            </a:r>
          </a:p>
          <a:p>
            <a:endParaRPr lang="de-DE" sz="2800" dirty="0">
              <a:solidFill>
                <a:schemeClr val="bg1">
                  <a:lumMod val="95000"/>
                </a:schemeClr>
              </a:solidFill>
              <a:latin typeface="Arial" panose="020B0604020202020204" pitchFamily="34" charset="0"/>
              <a:cs typeface="Arial" panose="020B0604020202020204" pitchFamily="34" charset="0"/>
            </a:endParaRPr>
          </a:p>
          <a:p>
            <a:endParaRPr lang="de-DE" sz="2800" dirty="0">
              <a:solidFill>
                <a:schemeClr val="bg1">
                  <a:lumMod val="95000"/>
                </a:schemeClr>
              </a:solidFill>
              <a:latin typeface="Arial" panose="020B0604020202020204" pitchFamily="34" charset="0"/>
              <a:cs typeface="Arial" panose="020B0604020202020204" pitchFamily="34" charset="0"/>
            </a:endParaRPr>
          </a:p>
          <a:p>
            <a:endParaRPr lang="de-DE" sz="2800" dirty="0">
              <a:solidFill>
                <a:schemeClr val="bg1">
                  <a:lumMod val="95000"/>
                </a:schemeClr>
              </a:solidFill>
              <a:latin typeface="Arial" panose="020B0604020202020204" pitchFamily="34" charset="0"/>
              <a:cs typeface="Arial" panose="020B0604020202020204" pitchFamily="34" charset="0"/>
            </a:endParaRPr>
          </a:p>
          <a:p>
            <a:endParaRPr lang="de-DE" sz="2800" dirty="0">
              <a:solidFill>
                <a:schemeClr val="bg1">
                  <a:lumMod val="95000"/>
                </a:schemeClr>
              </a:solidFill>
              <a:latin typeface="Arial" panose="020B0604020202020204" pitchFamily="34" charset="0"/>
              <a:cs typeface="Arial" panose="020B0604020202020204" pitchFamily="34" charset="0"/>
            </a:endParaRPr>
          </a:p>
          <a:p>
            <a:pPr>
              <a:lnSpc>
                <a:spcPct val="200000"/>
              </a:lnSpc>
            </a:pPr>
            <a:r>
              <a:rPr lang="de-DE" sz="2800" dirty="0">
                <a:solidFill>
                  <a:schemeClr val="bg1">
                    <a:lumMod val="95000"/>
                  </a:schemeClr>
                </a:solidFill>
                <a:latin typeface="Arial" panose="020B0604020202020204" pitchFamily="34" charset="0"/>
                <a:cs typeface="Arial" panose="020B0604020202020204" pitchFamily="34" charset="0"/>
              </a:rPr>
              <a:t>•	</a:t>
            </a:r>
            <a:r>
              <a:rPr lang="de-DE" sz="2800" b="1" dirty="0">
                <a:solidFill>
                  <a:schemeClr val="bg1">
                    <a:lumMod val="95000"/>
                  </a:schemeClr>
                </a:solidFill>
                <a:latin typeface="Arial" panose="020B0604020202020204" pitchFamily="34" charset="0"/>
                <a:cs typeface="Arial" panose="020B0604020202020204" pitchFamily="34" charset="0"/>
              </a:rPr>
              <a:t>Gesundheitsfördernde Schule – Was ist das?</a:t>
            </a:r>
          </a:p>
          <a:p>
            <a:pPr>
              <a:lnSpc>
                <a:spcPct val="200000"/>
              </a:lnSpc>
            </a:pPr>
            <a:r>
              <a:rPr lang="de-DE" sz="2800" b="1" dirty="0">
                <a:solidFill>
                  <a:schemeClr val="bg1">
                    <a:lumMod val="95000"/>
                  </a:schemeClr>
                </a:solidFill>
                <a:latin typeface="Arial" panose="020B0604020202020204" pitchFamily="34" charset="0"/>
                <a:cs typeface="Arial" panose="020B0604020202020204" pitchFamily="34" charset="0"/>
              </a:rPr>
              <a:t>•	Warum haben wir die Gesamtzertifizierung erreicht?</a:t>
            </a:r>
          </a:p>
          <a:p>
            <a:pPr>
              <a:lnSpc>
                <a:spcPct val="200000"/>
              </a:lnSpc>
            </a:pPr>
            <a:r>
              <a:rPr lang="de-DE" sz="2800" b="1" dirty="0">
                <a:solidFill>
                  <a:schemeClr val="bg1">
                    <a:lumMod val="95000"/>
                  </a:schemeClr>
                </a:solidFill>
                <a:latin typeface="Arial" panose="020B0604020202020204" pitchFamily="34" charset="0"/>
                <a:cs typeface="Arial" panose="020B0604020202020204" pitchFamily="34" charset="0"/>
              </a:rPr>
              <a:t>•	Wie geht es weiter?</a:t>
            </a:r>
          </a:p>
          <a:p>
            <a:endParaRPr lang="de-DE" sz="2800" dirty="0">
              <a:solidFill>
                <a:schemeClr val="bg1">
                  <a:lumMod val="95000"/>
                </a:schemeClr>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78CDC31A-57FC-4867-9EA3-32F99BC41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7178" y="1164134"/>
            <a:ext cx="1139556" cy="1204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168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BA596B7-9762-41EB-A287-F5067B715910}"/>
              </a:ext>
            </a:extLst>
          </p:cNvPr>
          <p:cNvPicPr>
            <a:picLocks noChangeAspect="1"/>
          </p:cNvPicPr>
          <p:nvPr/>
        </p:nvPicPr>
        <p:blipFill rotWithShape="1">
          <a:blip r:embed="rId2"/>
          <a:srcRect l="25506" t="29655" r="40972" b="16767"/>
          <a:stretch/>
        </p:blipFill>
        <p:spPr bwMode="auto">
          <a:xfrm>
            <a:off x="2294096" y="886265"/>
            <a:ext cx="6642790" cy="5971735"/>
          </a:xfrm>
          <a:prstGeom prst="rect">
            <a:avLst/>
          </a:prstGeom>
          <a:ln>
            <a:noFill/>
          </a:ln>
          <a:extLst>
            <a:ext uri="{53640926-AAD7-44D8-BBD7-CCE9431645EC}">
              <a14:shadowObscured xmlns:a14="http://schemas.microsoft.com/office/drawing/2010/main"/>
            </a:ext>
          </a:extLst>
        </p:spPr>
      </p:pic>
      <p:sp>
        <p:nvSpPr>
          <p:cNvPr id="10" name="Textfeld 9">
            <a:extLst>
              <a:ext uri="{FF2B5EF4-FFF2-40B4-BE49-F238E27FC236}">
                <a16:creationId xmlns:a16="http://schemas.microsoft.com/office/drawing/2014/main" id="{E6A1C1D2-6029-4E48-883D-E7A0D2759045}"/>
              </a:ext>
            </a:extLst>
          </p:cNvPr>
          <p:cNvSpPr txBox="1"/>
          <p:nvPr/>
        </p:nvSpPr>
        <p:spPr>
          <a:xfrm>
            <a:off x="1373944" y="174060"/>
            <a:ext cx="10818056" cy="584775"/>
          </a:xfrm>
          <a:prstGeom prst="rect">
            <a:avLst/>
          </a:prstGeom>
          <a:noFill/>
        </p:spPr>
        <p:txBody>
          <a:bodyPr wrap="square">
            <a:spAutoFit/>
          </a:bodyPr>
          <a:lstStyle/>
          <a:p>
            <a:r>
              <a:rPr lang="de-DE" sz="3200" b="1" dirty="0">
                <a:solidFill>
                  <a:schemeClr val="bg1">
                    <a:lumMod val="95000"/>
                  </a:schemeClr>
                </a:solidFill>
                <a:latin typeface="Arial" panose="020B0604020202020204" pitchFamily="34" charset="0"/>
                <a:cs typeface="Arial" panose="020B0604020202020204" pitchFamily="34" charset="0"/>
              </a:rPr>
              <a:t>Gesundheitsfördernde Schule – Was ist das?</a:t>
            </a:r>
          </a:p>
        </p:txBody>
      </p:sp>
    </p:spTree>
    <p:extLst>
      <p:ext uri="{BB962C8B-B14F-4D97-AF65-F5344CB8AC3E}">
        <p14:creationId xmlns:p14="http://schemas.microsoft.com/office/powerpoint/2010/main" val="3908405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6AAB1FF-864D-470D-840B-07B1CA06B7EC}"/>
              </a:ext>
            </a:extLst>
          </p:cNvPr>
          <p:cNvSpPr txBox="1"/>
          <p:nvPr/>
        </p:nvSpPr>
        <p:spPr>
          <a:xfrm>
            <a:off x="3048000" y="2538180"/>
            <a:ext cx="6096000" cy="1786258"/>
          </a:xfrm>
          <a:prstGeom prst="rect">
            <a:avLst/>
          </a:prstGeom>
          <a:noFill/>
        </p:spPr>
        <p:txBody>
          <a:bodyPr wrap="square">
            <a:spAutoFit/>
          </a:bodyPr>
          <a:lstStyle/>
          <a:p>
            <a:pPr algn="just">
              <a:lnSpc>
                <a:spcPct val="115000"/>
              </a:lnSpc>
              <a:spcAft>
                <a:spcPts val="1000"/>
              </a:spcAft>
            </a:pPr>
            <a:r>
              <a:rPr lang="de-DE" sz="1800" dirty="0">
                <a:effectLst/>
                <a:latin typeface="Arial" panose="020B0604020202020204" pitchFamily="34" charset="0"/>
                <a:ea typeface="Calibri" panose="020F0502020204030204" pitchFamily="34" charset="0"/>
              </a:rPr>
              <a:t>2. Gliederung</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Gesundheitsfördernde Schule – Was ist das</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Warum haben wir die Gsamtzertifizierung erreicht?</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Und wie geht es jetzt weiter?</a:t>
            </a:r>
          </a:p>
          <a:p>
            <a:pPr marL="342900" lvl="0" indent="-342900" algn="just">
              <a:lnSpc>
                <a:spcPct val="115000"/>
              </a:lnSpc>
              <a:spcAft>
                <a:spcPts val="1000"/>
              </a:spcAft>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 </a:t>
            </a:r>
          </a:p>
        </p:txBody>
      </p:sp>
      <p:pic>
        <p:nvPicPr>
          <p:cNvPr id="4" name="Grafik 3">
            <a:extLst>
              <a:ext uri="{FF2B5EF4-FFF2-40B4-BE49-F238E27FC236}">
                <a16:creationId xmlns:a16="http://schemas.microsoft.com/office/drawing/2014/main" id="{21E0FC12-E474-4416-8491-548CC9511F61}"/>
              </a:ext>
            </a:extLst>
          </p:cNvPr>
          <p:cNvPicPr>
            <a:picLocks noChangeAspect="1"/>
          </p:cNvPicPr>
          <p:nvPr/>
        </p:nvPicPr>
        <p:blipFill rotWithShape="1">
          <a:blip r:embed="rId2"/>
          <a:srcRect l="15372" t="20729" r="14638" b="9452"/>
          <a:stretch/>
        </p:blipFill>
        <p:spPr>
          <a:xfrm>
            <a:off x="325537" y="183334"/>
            <a:ext cx="5595013" cy="3114047"/>
          </a:xfrm>
          <a:prstGeom prst="rect">
            <a:avLst/>
          </a:prstGeom>
        </p:spPr>
      </p:pic>
      <p:pic>
        <p:nvPicPr>
          <p:cNvPr id="7" name="Grafik 6">
            <a:extLst>
              <a:ext uri="{FF2B5EF4-FFF2-40B4-BE49-F238E27FC236}">
                <a16:creationId xmlns:a16="http://schemas.microsoft.com/office/drawing/2014/main" id="{06307DDF-EB6E-4A67-BC68-A1EED4D0F359}"/>
              </a:ext>
            </a:extLst>
          </p:cNvPr>
          <p:cNvPicPr>
            <a:picLocks noChangeAspect="1"/>
          </p:cNvPicPr>
          <p:nvPr/>
        </p:nvPicPr>
        <p:blipFill rotWithShape="1">
          <a:blip r:embed="rId3"/>
          <a:srcRect l="15605" t="21061" r="16774" b="7936"/>
          <a:stretch/>
        </p:blipFill>
        <p:spPr>
          <a:xfrm>
            <a:off x="6096000" y="95864"/>
            <a:ext cx="5595013" cy="3218519"/>
          </a:xfrm>
          <a:prstGeom prst="rect">
            <a:avLst/>
          </a:prstGeom>
        </p:spPr>
      </p:pic>
      <p:pic>
        <p:nvPicPr>
          <p:cNvPr id="9" name="Grafik 8">
            <a:extLst>
              <a:ext uri="{FF2B5EF4-FFF2-40B4-BE49-F238E27FC236}">
                <a16:creationId xmlns:a16="http://schemas.microsoft.com/office/drawing/2014/main" id="{0277F8F6-5102-4D2F-A9FF-31D1705952CF}"/>
              </a:ext>
            </a:extLst>
          </p:cNvPr>
          <p:cNvPicPr>
            <a:picLocks noChangeAspect="1"/>
          </p:cNvPicPr>
          <p:nvPr/>
        </p:nvPicPr>
        <p:blipFill rotWithShape="1">
          <a:blip r:embed="rId4"/>
          <a:srcRect l="15242" t="16758" r="16532" b="11164"/>
          <a:stretch/>
        </p:blipFill>
        <p:spPr>
          <a:xfrm>
            <a:off x="324955" y="3438511"/>
            <a:ext cx="5595595" cy="3323625"/>
          </a:xfrm>
          <a:prstGeom prst="rect">
            <a:avLst/>
          </a:prstGeom>
        </p:spPr>
      </p:pic>
      <p:pic>
        <p:nvPicPr>
          <p:cNvPr id="11" name="Grafik 10">
            <a:extLst>
              <a:ext uri="{FF2B5EF4-FFF2-40B4-BE49-F238E27FC236}">
                <a16:creationId xmlns:a16="http://schemas.microsoft.com/office/drawing/2014/main" id="{88B785A4-1A5E-4FC6-8636-246F0A3BF380}"/>
              </a:ext>
            </a:extLst>
          </p:cNvPr>
          <p:cNvPicPr>
            <a:picLocks noChangeAspect="1"/>
          </p:cNvPicPr>
          <p:nvPr/>
        </p:nvPicPr>
        <p:blipFill rotWithShape="1">
          <a:blip r:embed="rId5"/>
          <a:srcRect l="14758" t="17618" r="16532" b="11594"/>
          <a:stretch/>
        </p:blipFill>
        <p:spPr>
          <a:xfrm>
            <a:off x="6096000" y="3438511"/>
            <a:ext cx="5595013" cy="3240773"/>
          </a:xfrm>
          <a:prstGeom prst="rect">
            <a:avLst/>
          </a:prstGeom>
        </p:spPr>
      </p:pic>
      <p:sp>
        <p:nvSpPr>
          <p:cNvPr id="17" name="Textfeld 16">
            <a:extLst>
              <a:ext uri="{FF2B5EF4-FFF2-40B4-BE49-F238E27FC236}">
                <a16:creationId xmlns:a16="http://schemas.microsoft.com/office/drawing/2014/main" id="{DCFDBACD-4A9D-4460-839A-83BF723C5EBA}"/>
              </a:ext>
            </a:extLst>
          </p:cNvPr>
          <p:cNvSpPr txBox="1"/>
          <p:nvPr/>
        </p:nvSpPr>
        <p:spPr>
          <a:xfrm>
            <a:off x="324955" y="2800173"/>
            <a:ext cx="11366057" cy="584775"/>
          </a:xfrm>
          <a:prstGeom prst="rect">
            <a:avLst/>
          </a:prstGeom>
          <a:solidFill>
            <a:srgbClr val="FFFF00"/>
          </a:solidFill>
        </p:spPr>
        <p:txBody>
          <a:bodyPr wrap="square">
            <a:spAutoFit/>
          </a:bodyPr>
          <a:lstStyle/>
          <a:p>
            <a:pPr algn="ctr"/>
            <a:r>
              <a:rPr lang="de-DE" sz="3200" dirty="0">
                <a:latin typeface="Arial" panose="020B0604020202020204" pitchFamily="34" charset="0"/>
                <a:cs typeface="Arial" panose="020B0604020202020204" pitchFamily="34" charset="0"/>
              </a:rPr>
              <a:t>Gesamtzertifizierung erreicht, weil…</a:t>
            </a:r>
          </a:p>
        </p:txBody>
      </p:sp>
    </p:spTree>
    <p:extLst>
      <p:ext uri="{BB962C8B-B14F-4D97-AF65-F5344CB8AC3E}">
        <p14:creationId xmlns:p14="http://schemas.microsoft.com/office/powerpoint/2010/main" val="2836964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6AAB1FF-864D-470D-840B-07B1CA06B7EC}"/>
              </a:ext>
            </a:extLst>
          </p:cNvPr>
          <p:cNvSpPr txBox="1"/>
          <p:nvPr/>
        </p:nvSpPr>
        <p:spPr>
          <a:xfrm>
            <a:off x="3048000" y="2538180"/>
            <a:ext cx="6096000" cy="1786258"/>
          </a:xfrm>
          <a:prstGeom prst="rect">
            <a:avLst/>
          </a:prstGeom>
          <a:noFill/>
        </p:spPr>
        <p:txBody>
          <a:bodyPr wrap="square">
            <a:spAutoFit/>
          </a:bodyPr>
          <a:lstStyle/>
          <a:p>
            <a:pPr algn="just">
              <a:lnSpc>
                <a:spcPct val="115000"/>
              </a:lnSpc>
              <a:spcAft>
                <a:spcPts val="1000"/>
              </a:spcAft>
            </a:pPr>
            <a:r>
              <a:rPr lang="de-DE" sz="1800" dirty="0">
                <a:effectLst/>
                <a:latin typeface="Arial" panose="020B0604020202020204" pitchFamily="34" charset="0"/>
                <a:ea typeface="Calibri" panose="020F0502020204030204" pitchFamily="34" charset="0"/>
              </a:rPr>
              <a:t>2. Gliederung</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Gesundheitsfördernde Schule – Was ist das</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Warum haben wir die Gsamtzertifizierung erreicht?</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Und wie geht es jetzt weiter?</a:t>
            </a:r>
          </a:p>
          <a:p>
            <a:pPr marL="342900" lvl="0" indent="-342900" algn="just">
              <a:lnSpc>
                <a:spcPct val="115000"/>
              </a:lnSpc>
              <a:spcAft>
                <a:spcPts val="1000"/>
              </a:spcAft>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 </a:t>
            </a:r>
          </a:p>
        </p:txBody>
      </p:sp>
      <p:sp>
        <p:nvSpPr>
          <p:cNvPr id="2" name="Textfeld 1">
            <a:extLst>
              <a:ext uri="{FF2B5EF4-FFF2-40B4-BE49-F238E27FC236}">
                <a16:creationId xmlns:a16="http://schemas.microsoft.com/office/drawing/2014/main" id="{2EAA6F3D-2B55-4EA0-BD97-0C463BCCACA8}"/>
              </a:ext>
            </a:extLst>
          </p:cNvPr>
          <p:cNvSpPr txBox="1"/>
          <p:nvPr/>
        </p:nvSpPr>
        <p:spPr>
          <a:xfrm>
            <a:off x="533212" y="0"/>
            <a:ext cx="10888394" cy="4893647"/>
          </a:xfrm>
          <a:prstGeom prst="rect">
            <a:avLst/>
          </a:prstGeom>
          <a:noFill/>
        </p:spPr>
        <p:txBody>
          <a:bodyPr wrap="square" rtlCol="0">
            <a:spAutoFit/>
          </a:bodyPr>
          <a:lstStyle/>
          <a:p>
            <a:pPr algn="ctr"/>
            <a:endParaRPr lang="de-DE" sz="2800" dirty="0">
              <a:solidFill>
                <a:schemeClr val="bg1">
                  <a:lumMod val="95000"/>
                </a:schemeClr>
              </a:solidFill>
              <a:latin typeface="Arial" panose="020B0604020202020204" pitchFamily="34" charset="0"/>
              <a:cs typeface="Arial" panose="020B0604020202020204" pitchFamily="34" charset="0"/>
            </a:endParaRPr>
          </a:p>
          <a:p>
            <a:pPr algn="ctr"/>
            <a:endParaRPr lang="de-DE" sz="3200" dirty="0">
              <a:solidFill>
                <a:schemeClr val="bg1">
                  <a:lumMod val="95000"/>
                </a:schemeClr>
              </a:solidFill>
              <a:latin typeface="Arial" panose="020B0604020202020204" pitchFamily="34" charset="0"/>
              <a:cs typeface="Arial" panose="020B0604020202020204" pitchFamily="34" charset="0"/>
            </a:endParaRPr>
          </a:p>
          <a:p>
            <a:pPr algn="ctr"/>
            <a:endParaRPr lang="de-DE" sz="3200" dirty="0">
              <a:solidFill>
                <a:schemeClr val="bg1">
                  <a:lumMod val="95000"/>
                </a:schemeClr>
              </a:solidFill>
              <a:latin typeface="Arial" panose="020B0604020202020204" pitchFamily="34" charset="0"/>
              <a:cs typeface="Arial" panose="020B0604020202020204" pitchFamily="34" charset="0"/>
            </a:endParaRPr>
          </a:p>
          <a:p>
            <a:pPr algn="ctr"/>
            <a:r>
              <a:rPr lang="de-DE" sz="3200" dirty="0">
                <a:solidFill>
                  <a:schemeClr val="bg1">
                    <a:lumMod val="95000"/>
                  </a:schemeClr>
                </a:solidFill>
                <a:latin typeface="Arial" panose="020B0604020202020204" pitchFamily="34" charset="0"/>
                <a:cs typeface="Arial" panose="020B0604020202020204" pitchFamily="34" charset="0"/>
              </a:rPr>
              <a:t>Sind wir jetzt eine </a:t>
            </a:r>
            <a:r>
              <a:rPr lang="de-DE" sz="3200" b="1" i="1" u="sng" dirty="0">
                <a:solidFill>
                  <a:schemeClr val="bg1">
                    <a:lumMod val="95000"/>
                  </a:schemeClr>
                </a:solidFill>
                <a:latin typeface="Arial" panose="020B0604020202020204" pitchFamily="34" charset="0"/>
                <a:cs typeface="Arial" panose="020B0604020202020204" pitchFamily="34" charset="0"/>
              </a:rPr>
              <a:t>gesunde</a:t>
            </a:r>
            <a:r>
              <a:rPr lang="de-DE" sz="3200" dirty="0">
                <a:solidFill>
                  <a:schemeClr val="bg1">
                    <a:lumMod val="95000"/>
                  </a:schemeClr>
                </a:solidFill>
                <a:latin typeface="Arial" panose="020B0604020202020204" pitchFamily="34" charset="0"/>
                <a:cs typeface="Arial" panose="020B0604020202020204" pitchFamily="34" charset="0"/>
              </a:rPr>
              <a:t> Schule?</a:t>
            </a:r>
          </a:p>
          <a:p>
            <a:pPr algn="ctr"/>
            <a:endParaRPr lang="de-DE" sz="3200" dirty="0">
              <a:solidFill>
                <a:schemeClr val="bg1">
                  <a:lumMod val="95000"/>
                </a:schemeClr>
              </a:solidFill>
              <a:latin typeface="Arial" panose="020B0604020202020204" pitchFamily="34" charset="0"/>
              <a:cs typeface="Arial" panose="020B0604020202020204" pitchFamily="34" charset="0"/>
            </a:endParaRPr>
          </a:p>
          <a:p>
            <a:pPr algn="ctr"/>
            <a:r>
              <a:rPr lang="de-DE" sz="3200" dirty="0">
                <a:solidFill>
                  <a:schemeClr val="bg1">
                    <a:lumMod val="95000"/>
                  </a:schemeClr>
                </a:solidFill>
                <a:latin typeface="Arial" panose="020B0604020202020204" pitchFamily="34" charset="0"/>
                <a:cs typeface="Arial" panose="020B0604020202020204" pitchFamily="34" charset="0"/>
              </a:rPr>
              <a:t>Nein</a:t>
            </a:r>
          </a:p>
          <a:p>
            <a:pPr algn="ctr"/>
            <a:endParaRPr lang="de-DE" sz="3200" dirty="0">
              <a:solidFill>
                <a:schemeClr val="bg1">
                  <a:lumMod val="95000"/>
                </a:schemeClr>
              </a:solidFill>
              <a:latin typeface="Arial" panose="020B0604020202020204" pitchFamily="34" charset="0"/>
              <a:cs typeface="Arial" panose="020B0604020202020204" pitchFamily="34" charset="0"/>
            </a:endParaRPr>
          </a:p>
          <a:p>
            <a:pPr algn="ctr"/>
            <a:r>
              <a:rPr lang="de-DE" sz="3200" dirty="0">
                <a:solidFill>
                  <a:schemeClr val="bg1">
                    <a:lumMod val="95000"/>
                  </a:schemeClr>
                </a:solidFill>
                <a:latin typeface="Arial" panose="020B0604020202020204" pitchFamily="34" charset="0"/>
                <a:cs typeface="Arial" panose="020B0604020202020204" pitchFamily="34" charset="0"/>
              </a:rPr>
              <a:t>Gesundheits</a:t>
            </a:r>
            <a:r>
              <a:rPr lang="de-DE" sz="3200" b="1" i="1" u="sng" dirty="0">
                <a:solidFill>
                  <a:schemeClr val="bg1">
                    <a:lumMod val="95000"/>
                  </a:schemeClr>
                </a:solidFill>
                <a:latin typeface="Arial" panose="020B0604020202020204" pitchFamily="34" charset="0"/>
                <a:cs typeface="Arial" panose="020B0604020202020204" pitchFamily="34" charset="0"/>
              </a:rPr>
              <a:t>fördernde</a:t>
            </a:r>
            <a:r>
              <a:rPr lang="de-DE" sz="3200" dirty="0">
                <a:solidFill>
                  <a:schemeClr val="bg1">
                    <a:lumMod val="95000"/>
                  </a:schemeClr>
                </a:solidFill>
                <a:latin typeface="Arial" panose="020B0604020202020204" pitchFamily="34" charset="0"/>
                <a:cs typeface="Arial" panose="020B0604020202020204" pitchFamily="34" charset="0"/>
              </a:rPr>
              <a:t> Schule bedeutet, dass wir unsere Gesundheit (und die der Kinder) stets mitbedenken wollen</a:t>
            </a:r>
          </a:p>
          <a:p>
            <a:pPr algn="ctr"/>
            <a:endParaRPr lang="de-DE" sz="28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4108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6AAB1FF-864D-470D-840B-07B1CA06B7EC}"/>
              </a:ext>
            </a:extLst>
          </p:cNvPr>
          <p:cNvSpPr txBox="1"/>
          <p:nvPr/>
        </p:nvSpPr>
        <p:spPr>
          <a:xfrm>
            <a:off x="3048000" y="2538180"/>
            <a:ext cx="6096000" cy="1786258"/>
          </a:xfrm>
          <a:prstGeom prst="rect">
            <a:avLst/>
          </a:prstGeom>
          <a:noFill/>
        </p:spPr>
        <p:txBody>
          <a:bodyPr wrap="square">
            <a:spAutoFit/>
          </a:bodyPr>
          <a:lstStyle/>
          <a:p>
            <a:pPr algn="just">
              <a:lnSpc>
                <a:spcPct val="115000"/>
              </a:lnSpc>
              <a:spcAft>
                <a:spcPts val="1000"/>
              </a:spcAft>
            </a:pPr>
            <a:r>
              <a:rPr lang="de-DE" sz="1800" dirty="0">
                <a:effectLst/>
                <a:latin typeface="Arial" panose="020B0604020202020204" pitchFamily="34" charset="0"/>
                <a:ea typeface="Calibri" panose="020F0502020204030204" pitchFamily="34" charset="0"/>
              </a:rPr>
              <a:t>2. Gliederung</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Gesundheitsfördernde Schule – Was ist das</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Warum haben wir die Gsamtzertifizierung erreicht?</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Und wie geht es jetzt weiter?</a:t>
            </a:r>
          </a:p>
          <a:p>
            <a:pPr marL="342900" lvl="0" indent="-342900" algn="just">
              <a:lnSpc>
                <a:spcPct val="115000"/>
              </a:lnSpc>
              <a:spcAft>
                <a:spcPts val="1000"/>
              </a:spcAft>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 </a:t>
            </a:r>
          </a:p>
        </p:txBody>
      </p:sp>
      <p:sp>
        <p:nvSpPr>
          <p:cNvPr id="2" name="Textfeld 1">
            <a:extLst>
              <a:ext uri="{FF2B5EF4-FFF2-40B4-BE49-F238E27FC236}">
                <a16:creationId xmlns:a16="http://schemas.microsoft.com/office/drawing/2014/main" id="{2EAA6F3D-2B55-4EA0-BD97-0C463BCCACA8}"/>
              </a:ext>
            </a:extLst>
          </p:cNvPr>
          <p:cNvSpPr txBox="1"/>
          <p:nvPr/>
        </p:nvSpPr>
        <p:spPr>
          <a:xfrm>
            <a:off x="533212" y="0"/>
            <a:ext cx="10888394" cy="3908762"/>
          </a:xfrm>
          <a:prstGeom prst="rect">
            <a:avLst/>
          </a:prstGeom>
          <a:noFill/>
        </p:spPr>
        <p:txBody>
          <a:bodyPr wrap="square" rtlCol="0">
            <a:spAutoFit/>
          </a:bodyPr>
          <a:lstStyle/>
          <a:p>
            <a:pPr algn="ctr"/>
            <a:endParaRPr lang="de-DE" sz="2800" dirty="0">
              <a:solidFill>
                <a:schemeClr val="bg1">
                  <a:lumMod val="95000"/>
                </a:schemeClr>
              </a:solidFill>
              <a:latin typeface="Arial" panose="020B0604020202020204" pitchFamily="34" charset="0"/>
              <a:cs typeface="Arial" panose="020B0604020202020204" pitchFamily="34" charset="0"/>
            </a:endParaRPr>
          </a:p>
          <a:p>
            <a:pPr algn="ctr"/>
            <a:r>
              <a:rPr lang="de-DE" sz="3200" u="sng" dirty="0">
                <a:solidFill>
                  <a:schemeClr val="bg1">
                    <a:lumMod val="95000"/>
                  </a:schemeClr>
                </a:solidFill>
                <a:latin typeface="Arial" panose="020B0604020202020204" pitchFamily="34" charset="0"/>
                <a:cs typeface="Arial" panose="020B0604020202020204" pitchFamily="34" charset="0"/>
              </a:rPr>
              <a:t>Jetzt heißt es informieren</a:t>
            </a:r>
          </a:p>
          <a:p>
            <a:pPr algn="ctr"/>
            <a:endParaRPr lang="de-DE" sz="3200" u="sng" dirty="0">
              <a:solidFill>
                <a:schemeClr val="bg1">
                  <a:lumMod val="95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è"/>
            </a:pPr>
            <a:r>
              <a:rPr lang="de-DE" sz="3200" dirty="0">
                <a:solidFill>
                  <a:schemeClr val="bg1">
                    <a:lumMod val="95000"/>
                  </a:schemeClr>
                </a:solidFill>
                <a:latin typeface="Arial" panose="020B0604020202020204" pitchFamily="34" charset="0"/>
                <a:cs typeface="Arial" panose="020B0604020202020204" pitchFamily="34" charset="0"/>
              </a:rPr>
              <a:t>aktuelle Belastungen erläutern</a:t>
            </a:r>
          </a:p>
          <a:p>
            <a:pPr marL="457200" indent="-457200">
              <a:buFont typeface="Wingdings" panose="05000000000000000000" pitchFamily="2" charset="2"/>
              <a:buChar char="è"/>
            </a:pPr>
            <a:endParaRPr lang="de-DE" sz="3200" dirty="0">
              <a:solidFill>
                <a:schemeClr val="bg1">
                  <a:lumMod val="95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è"/>
            </a:pPr>
            <a:r>
              <a:rPr lang="de-DE" sz="3200" dirty="0">
                <a:solidFill>
                  <a:schemeClr val="bg1">
                    <a:lumMod val="95000"/>
                  </a:schemeClr>
                </a:solidFill>
                <a:latin typeface="Arial" panose="020B0604020202020204" pitchFamily="34" charset="0"/>
                <a:cs typeface="Arial" panose="020B0604020202020204" pitchFamily="34" charset="0"/>
              </a:rPr>
              <a:t>passende Lösungswege und Hilfen aufzeigen, die in unseren Teilzertifikaten (TZ) ausgewiesen sind.</a:t>
            </a:r>
          </a:p>
          <a:p>
            <a:pPr algn="ctr"/>
            <a:endParaRPr lang="de-DE" sz="28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4714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6AAB1FF-864D-470D-840B-07B1CA06B7EC}"/>
              </a:ext>
            </a:extLst>
          </p:cNvPr>
          <p:cNvSpPr txBox="1"/>
          <p:nvPr/>
        </p:nvSpPr>
        <p:spPr>
          <a:xfrm>
            <a:off x="3048000" y="2538180"/>
            <a:ext cx="6096000" cy="1786258"/>
          </a:xfrm>
          <a:prstGeom prst="rect">
            <a:avLst/>
          </a:prstGeom>
          <a:noFill/>
        </p:spPr>
        <p:txBody>
          <a:bodyPr wrap="square">
            <a:spAutoFit/>
          </a:bodyPr>
          <a:lstStyle/>
          <a:p>
            <a:pPr algn="just">
              <a:lnSpc>
                <a:spcPct val="115000"/>
              </a:lnSpc>
              <a:spcAft>
                <a:spcPts val="1000"/>
              </a:spcAft>
            </a:pPr>
            <a:r>
              <a:rPr lang="de-DE" sz="1800" dirty="0">
                <a:effectLst/>
                <a:latin typeface="Arial" panose="020B0604020202020204" pitchFamily="34" charset="0"/>
                <a:ea typeface="Calibri" panose="020F0502020204030204" pitchFamily="34" charset="0"/>
              </a:rPr>
              <a:t>2. Gliederung</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Gesundheitsfördernde Schule – Was ist das</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Warum haben wir die Gsamtzertifizierung erreicht?</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Und wie geht es jetzt weiter?</a:t>
            </a:r>
          </a:p>
          <a:p>
            <a:pPr marL="342900" lvl="0" indent="-342900" algn="just">
              <a:lnSpc>
                <a:spcPct val="115000"/>
              </a:lnSpc>
              <a:spcAft>
                <a:spcPts val="1000"/>
              </a:spcAft>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 </a:t>
            </a:r>
          </a:p>
        </p:txBody>
      </p:sp>
      <p:sp>
        <p:nvSpPr>
          <p:cNvPr id="2" name="Textfeld 1">
            <a:extLst>
              <a:ext uri="{FF2B5EF4-FFF2-40B4-BE49-F238E27FC236}">
                <a16:creationId xmlns:a16="http://schemas.microsoft.com/office/drawing/2014/main" id="{2EAA6F3D-2B55-4EA0-BD97-0C463BCCACA8}"/>
              </a:ext>
            </a:extLst>
          </p:cNvPr>
          <p:cNvSpPr txBox="1"/>
          <p:nvPr/>
        </p:nvSpPr>
        <p:spPr>
          <a:xfrm>
            <a:off x="533212" y="0"/>
            <a:ext cx="10888394" cy="6370975"/>
          </a:xfrm>
          <a:prstGeom prst="rect">
            <a:avLst/>
          </a:prstGeom>
          <a:noFill/>
        </p:spPr>
        <p:txBody>
          <a:bodyPr wrap="square" rtlCol="0">
            <a:spAutoFit/>
          </a:bodyPr>
          <a:lstStyle/>
          <a:p>
            <a:pPr algn="ctr"/>
            <a:endParaRPr lang="de-DE" sz="2800" dirty="0">
              <a:solidFill>
                <a:schemeClr val="bg1">
                  <a:lumMod val="95000"/>
                </a:schemeClr>
              </a:solidFill>
              <a:latin typeface="Arial" panose="020B0604020202020204" pitchFamily="34" charset="0"/>
              <a:cs typeface="Arial" panose="020B0604020202020204" pitchFamily="34" charset="0"/>
            </a:endParaRPr>
          </a:p>
          <a:p>
            <a:pPr algn="ctr"/>
            <a:r>
              <a:rPr lang="de-DE" sz="3200" dirty="0">
                <a:solidFill>
                  <a:schemeClr val="bg1">
                    <a:lumMod val="95000"/>
                  </a:schemeClr>
                </a:solidFill>
                <a:latin typeface="Arial" panose="020B0604020202020204" pitchFamily="34" charset="0"/>
                <a:cs typeface="Arial" panose="020B0604020202020204" pitchFamily="34" charset="0"/>
              </a:rPr>
              <a:t>Gesundheitsfördernde Schule bedeutet z.B.,</a:t>
            </a:r>
          </a:p>
          <a:p>
            <a:pPr algn="ctr"/>
            <a:endParaRPr lang="de-DE" sz="3200" dirty="0">
              <a:solidFill>
                <a:schemeClr val="bg1">
                  <a:lumMod val="95000"/>
                </a:schemeClr>
              </a:solidFill>
              <a:latin typeface="Arial" panose="020B0604020202020204" pitchFamily="34" charset="0"/>
              <a:cs typeface="Arial" panose="020B0604020202020204" pitchFamily="34" charset="0"/>
            </a:endParaRPr>
          </a:p>
          <a:p>
            <a:pPr algn="ctr"/>
            <a:r>
              <a:rPr lang="de-DE" sz="3200" dirty="0">
                <a:solidFill>
                  <a:srgbClr val="FF0000"/>
                </a:solidFill>
                <a:latin typeface="Arial" panose="020B0604020202020204" pitchFamily="34" charset="0"/>
                <a:cs typeface="Arial" panose="020B0604020202020204" pitchFamily="34" charset="0"/>
              </a:rPr>
              <a:t>TZ Ernährung und Verbraucherbildung</a:t>
            </a:r>
          </a:p>
          <a:p>
            <a:pPr algn="ctr"/>
            <a:endParaRPr lang="de-DE" sz="3200" dirty="0">
              <a:solidFill>
                <a:schemeClr val="bg1">
                  <a:lumMod val="95000"/>
                </a:schemeClr>
              </a:solidFill>
              <a:latin typeface="Arial" panose="020B0604020202020204" pitchFamily="34" charset="0"/>
              <a:cs typeface="Arial" panose="020B0604020202020204" pitchFamily="34" charset="0"/>
            </a:endParaRPr>
          </a:p>
          <a:p>
            <a:pPr marL="457200" indent="-457200">
              <a:buFontTx/>
              <a:buChar char="-"/>
            </a:pPr>
            <a:r>
              <a:rPr lang="de-DE" sz="3200" dirty="0">
                <a:solidFill>
                  <a:schemeClr val="bg1">
                    <a:lumMod val="95000"/>
                  </a:schemeClr>
                </a:solidFill>
                <a:latin typeface="Arial" panose="020B0604020202020204" pitchFamily="34" charset="0"/>
                <a:cs typeface="Arial" panose="020B0604020202020204" pitchFamily="34" charset="0"/>
              </a:rPr>
              <a:t>dass wir im regen Kontakt zu </a:t>
            </a:r>
            <a:r>
              <a:rPr lang="de-DE" sz="3200" dirty="0" err="1">
                <a:solidFill>
                  <a:schemeClr val="bg1">
                    <a:lumMod val="95000"/>
                  </a:schemeClr>
                </a:solidFill>
                <a:latin typeface="Arial" panose="020B0604020202020204" pitchFamily="34" charset="0"/>
                <a:cs typeface="Arial" panose="020B0604020202020204" pitchFamily="34" charset="0"/>
              </a:rPr>
              <a:t>Nowicook</a:t>
            </a:r>
            <a:r>
              <a:rPr lang="de-DE" sz="3200" dirty="0">
                <a:solidFill>
                  <a:schemeClr val="bg1">
                    <a:lumMod val="95000"/>
                  </a:schemeClr>
                </a:solidFill>
                <a:latin typeface="Arial" panose="020B0604020202020204" pitchFamily="34" charset="0"/>
                <a:cs typeface="Arial" panose="020B0604020202020204" pitchFamily="34" charset="0"/>
              </a:rPr>
              <a:t> stehen.</a:t>
            </a:r>
          </a:p>
          <a:p>
            <a:pPr marL="457200" indent="-457200">
              <a:buFontTx/>
              <a:buChar char="-"/>
            </a:pPr>
            <a:r>
              <a:rPr lang="de-DE" sz="3200" dirty="0">
                <a:solidFill>
                  <a:schemeClr val="bg1">
                    <a:lumMod val="95000"/>
                  </a:schemeClr>
                </a:solidFill>
                <a:latin typeface="Arial" panose="020B0604020202020204" pitchFamily="34" charset="0"/>
                <a:cs typeface="Arial" panose="020B0604020202020204" pitchFamily="34" charset="0"/>
              </a:rPr>
              <a:t>dass wir selbstverständlich mit dem aktuellen Angebot nicht einverstanden sind.</a:t>
            </a:r>
          </a:p>
          <a:p>
            <a:pPr marL="457200" indent="-457200">
              <a:buFontTx/>
              <a:buChar char="-"/>
            </a:pPr>
            <a:r>
              <a:rPr lang="de-DE" sz="3200" dirty="0">
                <a:solidFill>
                  <a:schemeClr val="bg1">
                    <a:lumMod val="95000"/>
                  </a:schemeClr>
                </a:solidFill>
                <a:latin typeface="Arial" panose="020B0604020202020204" pitchFamily="34" charset="0"/>
                <a:cs typeface="Arial" panose="020B0604020202020204" pitchFamily="34" charset="0"/>
              </a:rPr>
              <a:t>dass wir uns über jeden Hinweis aus dem Kollegium freuen, wenn das Angebot ungesünder wird.</a:t>
            </a:r>
          </a:p>
          <a:p>
            <a:pPr marL="457200" indent="-457200">
              <a:buFontTx/>
              <a:buChar char="-"/>
            </a:pPr>
            <a:r>
              <a:rPr lang="de-DE" sz="3200" dirty="0">
                <a:solidFill>
                  <a:schemeClr val="bg1">
                    <a:lumMod val="95000"/>
                  </a:schemeClr>
                </a:solidFill>
                <a:latin typeface="Arial" panose="020B0604020202020204" pitchFamily="34" charset="0"/>
                <a:cs typeface="Arial" panose="020B0604020202020204" pitchFamily="34" charset="0"/>
              </a:rPr>
              <a:t>dass wir offen für Ideen (F5er Klassenlehrerinnen) sind und diese unterstützen wollen.</a:t>
            </a:r>
          </a:p>
          <a:p>
            <a:pPr algn="ctr"/>
            <a:endParaRPr lang="de-DE" sz="28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436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6AAB1FF-864D-470D-840B-07B1CA06B7EC}"/>
              </a:ext>
            </a:extLst>
          </p:cNvPr>
          <p:cNvSpPr txBox="1"/>
          <p:nvPr/>
        </p:nvSpPr>
        <p:spPr>
          <a:xfrm>
            <a:off x="3048000" y="2538180"/>
            <a:ext cx="6096000" cy="1786258"/>
          </a:xfrm>
          <a:prstGeom prst="rect">
            <a:avLst/>
          </a:prstGeom>
          <a:noFill/>
        </p:spPr>
        <p:txBody>
          <a:bodyPr wrap="square">
            <a:spAutoFit/>
          </a:bodyPr>
          <a:lstStyle/>
          <a:p>
            <a:pPr algn="just">
              <a:lnSpc>
                <a:spcPct val="115000"/>
              </a:lnSpc>
              <a:spcAft>
                <a:spcPts val="1000"/>
              </a:spcAft>
            </a:pPr>
            <a:r>
              <a:rPr lang="de-DE" sz="1800" dirty="0">
                <a:effectLst/>
                <a:latin typeface="Arial" panose="020B0604020202020204" pitchFamily="34" charset="0"/>
                <a:ea typeface="Calibri" panose="020F0502020204030204" pitchFamily="34" charset="0"/>
              </a:rPr>
              <a:t>2. Gliederung</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Gesundheitsfördernde Schule – Was ist das</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Warum haben wir die Gsamtzertifizierung erreicht?</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Und wie geht es jetzt weiter?</a:t>
            </a:r>
          </a:p>
          <a:p>
            <a:pPr marL="342900" lvl="0" indent="-342900" algn="just">
              <a:lnSpc>
                <a:spcPct val="115000"/>
              </a:lnSpc>
              <a:spcAft>
                <a:spcPts val="1000"/>
              </a:spcAft>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 </a:t>
            </a:r>
          </a:p>
        </p:txBody>
      </p:sp>
      <p:sp>
        <p:nvSpPr>
          <p:cNvPr id="2" name="Textfeld 1">
            <a:extLst>
              <a:ext uri="{FF2B5EF4-FFF2-40B4-BE49-F238E27FC236}">
                <a16:creationId xmlns:a16="http://schemas.microsoft.com/office/drawing/2014/main" id="{2EAA6F3D-2B55-4EA0-BD97-0C463BCCACA8}"/>
              </a:ext>
            </a:extLst>
          </p:cNvPr>
          <p:cNvSpPr txBox="1"/>
          <p:nvPr/>
        </p:nvSpPr>
        <p:spPr>
          <a:xfrm>
            <a:off x="533212" y="0"/>
            <a:ext cx="10888394" cy="5078313"/>
          </a:xfrm>
          <a:prstGeom prst="rect">
            <a:avLst/>
          </a:prstGeom>
          <a:noFill/>
        </p:spPr>
        <p:txBody>
          <a:bodyPr wrap="square" rtlCol="0">
            <a:spAutoFit/>
          </a:bodyPr>
          <a:lstStyle/>
          <a:p>
            <a:pPr algn="ctr"/>
            <a:endParaRPr lang="de-DE" sz="2800" dirty="0">
              <a:solidFill>
                <a:schemeClr val="bg1">
                  <a:lumMod val="95000"/>
                </a:schemeClr>
              </a:solidFill>
              <a:latin typeface="Arial" panose="020B0604020202020204" pitchFamily="34" charset="0"/>
              <a:cs typeface="Arial" panose="020B0604020202020204" pitchFamily="34" charset="0"/>
            </a:endParaRPr>
          </a:p>
          <a:p>
            <a:pPr algn="ctr"/>
            <a:r>
              <a:rPr lang="de-DE" sz="3200" dirty="0">
                <a:solidFill>
                  <a:schemeClr val="bg1">
                    <a:lumMod val="95000"/>
                  </a:schemeClr>
                </a:solidFill>
                <a:latin typeface="Arial" panose="020B0604020202020204" pitchFamily="34" charset="0"/>
                <a:cs typeface="Arial" panose="020B0604020202020204" pitchFamily="34" charset="0"/>
              </a:rPr>
              <a:t>Gesundheitsfördernde Schule bedeutet z.B.,</a:t>
            </a:r>
          </a:p>
          <a:p>
            <a:pPr algn="ctr"/>
            <a:endParaRPr lang="de-DE" sz="3200" dirty="0">
              <a:solidFill>
                <a:schemeClr val="bg1">
                  <a:lumMod val="95000"/>
                </a:schemeClr>
              </a:solidFill>
              <a:latin typeface="Arial" panose="020B0604020202020204" pitchFamily="34" charset="0"/>
              <a:cs typeface="Arial" panose="020B0604020202020204" pitchFamily="34" charset="0"/>
            </a:endParaRPr>
          </a:p>
          <a:p>
            <a:pPr algn="ctr"/>
            <a:r>
              <a:rPr lang="de-DE" sz="3200" dirty="0">
                <a:solidFill>
                  <a:srgbClr val="FF0000"/>
                </a:solidFill>
                <a:latin typeface="Arial" panose="020B0604020202020204" pitchFamily="34" charset="0"/>
                <a:cs typeface="Arial" panose="020B0604020202020204" pitchFamily="34" charset="0"/>
              </a:rPr>
              <a:t>TZ Lehrkräftegesundheit</a:t>
            </a:r>
          </a:p>
          <a:p>
            <a:pPr algn="ctr"/>
            <a:endParaRPr lang="de-DE" sz="3200" dirty="0">
              <a:solidFill>
                <a:schemeClr val="bg1">
                  <a:lumMod val="95000"/>
                </a:schemeClr>
              </a:solidFill>
              <a:latin typeface="Arial" panose="020B0604020202020204" pitchFamily="34" charset="0"/>
              <a:cs typeface="Arial" panose="020B0604020202020204" pitchFamily="34" charset="0"/>
            </a:endParaRPr>
          </a:p>
          <a:p>
            <a:r>
              <a:rPr lang="de-DE" sz="2800" dirty="0">
                <a:solidFill>
                  <a:schemeClr val="bg1">
                    <a:lumMod val="95000"/>
                  </a:schemeClr>
                </a:solidFill>
                <a:latin typeface="Arial" panose="020B0604020202020204" pitchFamily="34" charset="0"/>
                <a:cs typeface="Arial" panose="020B0604020202020204" pitchFamily="34" charset="0"/>
              </a:rPr>
              <a:t>L2.1 Wir sind uns unserer Vorbildfunktion in der Schulgemeinschaft bewusst.</a:t>
            </a:r>
          </a:p>
          <a:p>
            <a:endParaRPr lang="de-DE" sz="2800" dirty="0">
              <a:solidFill>
                <a:schemeClr val="bg1">
                  <a:lumMod val="95000"/>
                </a:schemeClr>
              </a:solidFill>
              <a:latin typeface="Arial" panose="020B0604020202020204" pitchFamily="34" charset="0"/>
              <a:cs typeface="Arial" panose="020B0604020202020204" pitchFamily="34" charset="0"/>
            </a:endParaRPr>
          </a:p>
          <a:p>
            <a:r>
              <a:rPr lang="de-DE" sz="2800" dirty="0">
                <a:solidFill>
                  <a:schemeClr val="bg1">
                    <a:lumMod val="95000"/>
                  </a:schemeClr>
                </a:solidFill>
                <a:latin typeface="Arial" panose="020B0604020202020204" pitchFamily="34" charset="0"/>
                <a:cs typeface="Arial" panose="020B0604020202020204" pitchFamily="34" charset="0"/>
              </a:rPr>
              <a:t>L2.3 Wir fordern konsequent die Einhaltung der vereinbarten Regeln von den Schülerinnen und Schülern.</a:t>
            </a:r>
          </a:p>
          <a:p>
            <a:endParaRPr lang="de-DE" sz="28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6047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6AAB1FF-864D-470D-840B-07B1CA06B7EC}"/>
              </a:ext>
            </a:extLst>
          </p:cNvPr>
          <p:cNvSpPr txBox="1"/>
          <p:nvPr/>
        </p:nvSpPr>
        <p:spPr>
          <a:xfrm>
            <a:off x="3048000" y="2538180"/>
            <a:ext cx="6096000" cy="1786258"/>
          </a:xfrm>
          <a:prstGeom prst="rect">
            <a:avLst/>
          </a:prstGeom>
          <a:noFill/>
        </p:spPr>
        <p:txBody>
          <a:bodyPr wrap="square">
            <a:spAutoFit/>
          </a:bodyPr>
          <a:lstStyle/>
          <a:p>
            <a:pPr algn="just">
              <a:lnSpc>
                <a:spcPct val="115000"/>
              </a:lnSpc>
              <a:spcAft>
                <a:spcPts val="1000"/>
              </a:spcAft>
            </a:pPr>
            <a:r>
              <a:rPr lang="de-DE" sz="1800" dirty="0">
                <a:effectLst/>
                <a:latin typeface="Arial" panose="020B0604020202020204" pitchFamily="34" charset="0"/>
                <a:ea typeface="Calibri" panose="020F0502020204030204" pitchFamily="34" charset="0"/>
              </a:rPr>
              <a:t>2. Gliederung</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Gesundheitsfördernde Schule – Was ist das</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Warum haben wir die Gsamtzertifizierung erreicht?</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Und wie geht es jetzt weiter?</a:t>
            </a:r>
          </a:p>
          <a:p>
            <a:pPr marL="342900" lvl="0" indent="-342900" algn="just">
              <a:lnSpc>
                <a:spcPct val="115000"/>
              </a:lnSpc>
              <a:spcAft>
                <a:spcPts val="1000"/>
              </a:spcAft>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 </a:t>
            </a:r>
          </a:p>
        </p:txBody>
      </p:sp>
      <p:sp>
        <p:nvSpPr>
          <p:cNvPr id="2" name="Textfeld 1">
            <a:extLst>
              <a:ext uri="{FF2B5EF4-FFF2-40B4-BE49-F238E27FC236}">
                <a16:creationId xmlns:a16="http://schemas.microsoft.com/office/drawing/2014/main" id="{2EAA6F3D-2B55-4EA0-BD97-0C463BCCACA8}"/>
              </a:ext>
            </a:extLst>
          </p:cNvPr>
          <p:cNvSpPr txBox="1"/>
          <p:nvPr/>
        </p:nvSpPr>
        <p:spPr>
          <a:xfrm>
            <a:off x="533212" y="0"/>
            <a:ext cx="10888394" cy="6432530"/>
          </a:xfrm>
          <a:prstGeom prst="rect">
            <a:avLst/>
          </a:prstGeom>
          <a:noFill/>
        </p:spPr>
        <p:txBody>
          <a:bodyPr wrap="square" rtlCol="0">
            <a:spAutoFit/>
          </a:bodyPr>
          <a:lstStyle/>
          <a:p>
            <a:pPr algn="ctr"/>
            <a:endParaRPr lang="de-DE" sz="2800" dirty="0">
              <a:solidFill>
                <a:schemeClr val="bg1">
                  <a:lumMod val="95000"/>
                </a:schemeClr>
              </a:solidFill>
              <a:latin typeface="Arial" panose="020B0604020202020204" pitchFamily="34" charset="0"/>
              <a:cs typeface="Arial" panose="020B0604020202020204" pitchFamily="34" charset="0"/>
            </a:endParaRPr>
          </a:p>
          <a:p>
            <a:pPr algn="ctr"/>
            <a:r>
              <a:rPr lang="de-DE" sz="3200" dirty="0">
                <a:solidFill>
                  <a:schemeClr val="bg1">
                    <a:lumMod val="95000"/>
                  </a:schemeClr>
                </a:solidFill>
                <a:latin typeface="Arial" panose="020B0604020202020204" pitchFamily="34" charset="0"/>
                <a:cs typeface="Arial" panose="020B0604020202020204" pitchFamily="34" charset="0"/>
              </a:rPr>
              <a:t>Gesundheitsfördernde Schule bedeutet z.B.,</a:t>
            </a:r>
          </a:p>
          <a:p>
            <a:pPr algn="ctr"/>
            <a:endParaRPr lang="de-DE" sz="3200" dirty="0">
              <a:solidFill>
                <a:schemeClr val="bg1">
                  <a:lumMod val="95000"/>
                </a:schemeClr>
              </a:solidFill>
              <a:latin typeface="Arial" panose="020B0604020202020204" pitchFamily="34" charset="0"/>
              <a:cs typeface="Arial" panose="020B0604020202020204" pitchFamily="34" charset="0"/>
            </a:endParaRPr>
          </a:p>
          <a:p>
            <a:pPr algn="ctr"/>
            <a:r>
              <a:rPr lang="de-DE" sz="3200" dirty="0">
                <a:solidFill>
                  <a:srgbClr val="FF0000"/>
                </a:solidFill>
                <a:latin typeface="Arial" panose="020B0604020202020204" pitchFamily="34" charset="0"/>
                <a:cs typeface="Arial" panose="020B0604020202020204" pitchFamily="34" charset="0"/>
              </a:rPr>
              <a:t>TZ Lehrkräftegesundheit</a:t>
            </a:r>
          </a:p>
          <a:p>
            <a:pPr algn="ctr"/>
            <a:endParaRPr lang="de-DE" sz="3200" dirty="0">
              <a:solidFill>
                <a:schemeClr val="bg1">
                  <a:lumMod val="95000"/>
                </a:schemeClr>
              </a:solidFill>
              <a:latin typeface="Arial" panose="020B0604020202020204" pitchFamily="34" charset="0"/>
              <a:cs typeface="Arial" panose="020B0604020202020204" pitchFamily="34" charset="0"/>
            </a:endParaRPr>
          </a:p>
          <a:p>
            <a:pPr algn="ctr"/>
            <a:r>
              <a:rPr lang="de-DE" sz="4000" dirty="0">
                <a:solidFill>
                  <a:schemeClr val="bg1">
                    <a:lumMod val="95000"/>
                  </a:schemeClr>
                </a:solidFill>
                <a:latin typeface="Arial" panose="020B0604020202020204" pitchFamily="34" charset="0"/>
                <a:cs typeface="Arial" panose="020B0604020202020204" pitchFamily="34" charset="0"/>
              </a:rPr>
              <a:t>NB</a:t>
            </a:r>
          </a:p>
          <a:p>
            <a:pPr algn="ctr"/>
            <a:endParaRPr lang="de-DE" sz="4000" dirty="0">
              <a:solidFill>
                <a:schemeClr val="bg1">
                  <a:lumMod val="95000"/>
                </a:schemeClr>
              </a:solidFill>
              <a:latin typeface="Arial" panose="020B0604020202020204" pitchFamily="34" charset="0"/>
              <a:cs typeface="Arial" panose="020B0604020202020204" pitchFamily="34" charset="0"/>
            </a:endParaRPr>
          </a:p>
          <a:p>
            <a:r>
              <a:rPr lang="de-DE" sz="2800" dirty="0">
                <a:solidFill>
                  <a:schemeClr val="bg1">
                    <a:lumMod val="95000"/>
                  </a:schemeClr>
                </a:solidFill>
                <a:latin typeface="Arial" panose="020B0604020202020204" pitchFamily="34" charset="0"/>
                <a:cs typeface="Arial" panose="020B0604020202020204" pitchFamily="34" charset="0"/>
              </a:rPr>
              <a:t>Wer als Lehrkraft diese Regeln unterstützt, der stärkt die Gesundheit des Kollegiums!</a:t>
            </a:r>
          </a:p>
          <a:p>
            <a:endParaRPr lang="de-DE" sz="2800" dirty="0">
              <a:solidFill>
                <a:schemeClr val="bg1">
                  <a:lumMod val="95000"/>
                </a:schemeClr>
              </a:solidFill>
              <a:latin typeface="Arial" panose="020B0604020202020204" pitchFamily="34" charset="0"/>
              <a:cs typeface="Arial" panose="020B0604020202020204" pitchFamily="34" charset="0"/>
            </a:endParaRPr>
          </a:p>
          <a:p>
            <a:r>
              <a:rPr lang="de-DE" sz="3200" dirty="0">
                <a:solidFill>
                  <a:srgbClr val="FF0000"/>
                </a:solidFill>
                <a:latin typeface="Arial" panose="020B0604020202020204" pitchFamily="34" charset="0"/>
                <a:cs typeface="Arial" panose="020B0604020202020204" pitchFamily="34" charset="0"/>
              </a:rPr>
              <a:t>Wer diese Regeln </a:t>
            </a:r>
            <a:r>
              <a:rPr lang="de-DE" sz="3200" u="sng" dirty="0">
                <a:solidFill>
                  <a:srgbClr val="FF0000"/>
                </a:solidFill>
                <a:latin typeface="Arial" panose="020B0604020202020204" pitchFamily="34" charset="0"/>
                <a:cs typeface="Arial" panose="020B0604020202020204" pitchFamily="34" charset="0"/>
              </a:rPr>
              <a:t>dauerhaft</a:t>
            </a:r>
            <a:r>
              <a:rPr lang="de-DE" sz="3200" dirty="0">
                <a:solidFill>
                  <a:srgbClr val="FF0000"/>
                </a:solidFill>
                <a:latin typeface="Arial" panose="020B0604020202020204" pitchFamily="34" charset="0"/>
                <a:cs typeface="Arial" panose="020B0604020202020204" pitchFamily="34" charset="0"/>
              </a:rPr>
              <a:t> missachtet, der schadet der Gesundheit des Kollegiums!!</a:t>
            </a:r>
          </a:p>
          <a:p>
            <a:endParaRPr lang="de-DE" sz="28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5904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6AAB1FF-864D-470D-840B-07B1CA06B7EC}"/>
              </a:ext>
            </a:extLst>
          </p:cNvPr>
          <p:cNvSpPr txBox="1"/>
          <p:nvPr/>
        </p:nvSpPr>
        <p:spPr>
          <a:xfrm>
            <a:off x="3048000" y="2538180"/>
            <a:ext cx="6096000" cy="1786258"/>
          </a:xfrm>
          <a:prstGeom prst="rect">
            <a:avLst/>
          </a:prstGeom>
          <a:noFill/>
        </p:spPr>
        <p:txBody>
          <a:bodyPr wrap="square">
            <a:spAutoFit/>
          </a:bodyPr>
          <a:lstStyle/>
          <a:p>
            <a:pPr algn="just">
              <a:lnSpc>
                <a:spcPct val="115000"/>
              </a:lnSpc>
              <a:spcAft>
                <a:spcPts val="1000"/>
              </a:spcAft>
            </a:pPr>
            <a:r>
              <a:rPr lang="de-DE" sz="1800" dirty="0">
                <a:effectLst/>
                <a:latin typeface="Arial" panose="020B0604020202020204" pitchFamily="34" charset="0"/>
                <a:ea typeface="Calibri" panose="020F0502020204030204" pitchFamily="34" charset="0"/>
              </a:rPr>
              <a:t>2. Gliederung</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Gesundheitsfördernde Schule – Was ist das</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Warum haben wir die Gsamtzertifizierung erreicht?</a:t>
            </a:r>
          </a:p>
          <a:p>
            <a:pPr marL="342900" lvl="0" indent="-342900" algn="just">
              <a:lnSpc>
                <a:spcPct val="115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Und wie geht es jetzt weiter?</a:t>
            </a:r>
          </a:p>
          <a:p>
            <a:pPr marL="342900" lvl="0" indent="-342900" algn="just">
              <a:lnSpc>
                <a:spcPct val="115000"/>
              </a:lnSpc>
              <a:spcAft>
                <a:spcPts val="1000"/>
              </a:spcAft>
              <a:buFont typeface="Symbol" panose="05050102010706020507" pitchFamily="18" charset="2"/>
              <a:buChar char=""/>
            </a:pPr>
            <a:r>
              <a:rPr lang="de-DE" sz="1800" dirty="0">
                <a:effectLst/>
                <a:latin typeface="Arial" panose="020B0604020202020204" pitchFamily="34" charset="0"/>
                <a:ea typeface="Calibri" panose="020F0502020204030204" pitchFamily="34" charset="0"/>
              </a:rPr>
              <a:t> </a:t>
            </a:r>
          </a:p>
        </p:txBody>
      </p:sp>
      <p:sp>
        <p:nvSpPr>
          <p:cNvPr id="2" name="Textfeld 1">
            <a:extLst>
              <a:ext uri="{FF2B5EF4-FFF2-40B4-BE49-F238E27FC236}">
                <a16:creationId xmlns:a16="http://schemas.microsoft.com/office/drawing/2014/main" id="{2EAA6F3D-2B55-4EA0-BD97-0C463BCCACA8}"/>
              </a:ext>
            </a:extLst>
          </p:cNvPr>
          <p:cNvSpPr txBox="1"/>
          <p:nvPr/>
        </p:nvSpPr>
        <p:spPr>
          <a:xfrm>
            <a:off x="533212" y="0"/>
            <a:ext cx="10888394" cy="5078313"/>
          </a:xfrm>
          <a:prstGeom prst="rect">
            <a:avLst/>
          </a:prstGeom>
          <a:noFill/>
        </p:spPr>
        <p:txBody>
          <a:bodyPr wrap="square" rtlCol="0">
            <a:spAutoFit/>
          </a:bodyPr>
          <a:lstStyle/>
          <a:p>
            <a:pPr algn="ctr"/>
            <a:endParaRPr lang="de-DE" sz="2800" dirty="0">
              <a:solidFill>
                <a:schemeClr val="bg1">
                  <a:lumMod val="95000"/>
                </a:schemeClr>
              </a:solidFill>
              <a:latin typeface="Arial" panose="020B0604020202020204" pitchFamily="34" charset="0"/>
              <a:cs typeface="Arial" panose="020B0604020202020204" pitchFamily="34" charset="0"/>
            </a:endParaRPr>
          </a:p>
          <a:p>
            <a:pPr algn="ctr"/>
            <a:r>
              <a:rPr lang="de-DE" sz="3200" dirty="0">
                <a:solidFill>
                  <a:schemeClr val="bg1">
                    <a:lumMod val="95000"/>
                  </a:schemeClr>
                </a:solidFill>
                <a:latin typeface="Arial" panose="020B0604020202020204" pitchFamily="34" charset="0"/>
                <a:cs typeface="Arial" panose="020B0604020202020204" pitchFamily="34" charset="0"/>
              </a:rPr>
              <a:t>Gesundheitsfördernde Schule bedeutet z.B.,</a:t>
            </a:r>
          </a:p>
          <a:p>
            <a:pPr algn="ctr"/>
            <a:endParaRPr lang="de-DE" sz="3200" dirty="0">
              <a:solidFill>
                <a:schemeClr val="bg1">
                  <a:lumMod val="95000"/>
                </a:schemeClr>
              </a:solidFill>
              <a:latin typeface="Arial" panose="020B0604020202020204" pitchFamily="34" charset="0"/>
              <a:cs typeface="Arial" panose="020B0604020202020204" pitchFamily="34" charset="0"/>
            </a:endParaRPr>
          </a:p>
          <a:p>
            <a:pPr algn="ctr"/>
            <a:r>
              <a:rPr lang="de-DE" sz="3200" dirty="0">
                <a:solidFill>
                  <a:srgbClr val="FF0000"/>
                </a:solidFill>
                <a:latin typeface="Arial" panose="020B0604020202020204" pitchFamily="34" charset="0"/>
                <a:cs typeface="Arial" panose="020B0604020202020204" pitchFamily="34" charset="0"/>
              </a:rPr>
              <a:t>TZ Sucht- und Gewaltprävention</a:t>
            </a:r>
          </a:p>
          <a:p>
            <a:pPr algn="ctr"/>
            <a:endParaRPr lang="de-DE" sz="3200" dirty="0">
              <a:solidFill>
                <a:schemeClr val="bg1">
                  <a:lumMod val="95000"/>
                </a:schemeClr>
              </a:solidFill>
              <a:latin typeface="Arial" panose="020B0604020202020204" pitchFamily="34" charset="0"/>
              <a:cs typeface="Arial" panose="020B0604020202020204" pitchFamily="34" charset="0"/>
            </a:endParaRPr>
          </a:p>
          <a:p>
            <a:r>
              <a:rPr lang="de-DE" sz="2800" dirty="0">
                <a:solidFill>
                  <a:schemeClr val="bg1">
                    <a:lumMod val="95000"/>
                  </a:schemeClr>
                </a:solidFill>
                <a:latin typeface="Arial" panose="020B0604020202020204" pitchFamily="34" charset="0"/>
                <a:cs typeface="Arial" panose="020B0604020202020204" pitchFamily="34" charset="0"/>
              </a:rPr>
              <a:t>Frau Schachtsiek wird nun, unterstützt durch die Schulsozialarbeit, über konkrete Beispiele aus </a:t>
            </a:r>
            <a:r>
              <a:rPr lang="de-DE" sz="2800" dirty="0" err="1">
                <a:solidFill>
                  <a:schemeClr val="bg1">
                    <a:lumMod val="95000"/>
                  </a:schemeClr>
                </a:solidFill>
                <a:latin typeface="Arial" panose="020B0604020202020204" pitchFamily="34" charset="0"/>
                <a:cs typeface="Arial" panose="020B0604020202020204" pitchFamily="34" charset="0"/>
              </a:rPr>
              <a:t>disem</a:t>
            </a:r>
            <a:r>
              <a:rPr lang="de-DE" sz="2800" dirty="0">
                <a:solidFill>
                  <a:schemeClr val="bg1">
                    <a:lumMod val="95000"/>
                  </a:schemeClr>
                </a:solidFill>
                <a:latin typeface="Arial" panose="020B0604020202020204" pitchFamily="34" charset="0"/>
                <a:cs typeface="Arial" panose="020B0604020202020204" pitchFamily="34" charset="0"/>
              </a:rPr>
              <a:t> TZ berichten. Die Lehrkräfte sollen und müssen wissen, was in der Schule diesbezüglich gerade passiert und wie man sich bspw. verhalten und an wen man sich wenden muss, wenn man etwas von Selbstmordäußerungen oder </a:t>
            </a:r>
            <a:r>
              <a:rPr lang="de-DE" sz="2800" dirty="0" err="1">
                <a:solidFill>
                  <a:schemeClr val="bg1">
                    <a:lumMod val="95000"/>
                  </a:schemeClr>
                </a:solidFill>
                <a:latin typeface="Arial" panose="020B0604020202020204" pitchFamily="34" charset="0"/>
                <a:cs typeface="Arial" panose="020B0604020202020204" pitchFamily="34" charset="0"/>
              </a:rPr>
              <a:t>TicToc</a:t>
            </a:r>
            <a:r>
              <a:rPr lang="de-DE" sz="2800" dirty="0">
                <a:solidFill>
                  <a:schemeClr val="bg1">
                    <a:lumMod val="95000"/>
                  </a:schemeClr>
                </a:solidFill>
                <a:latin typeface="Arial" panose="020B0604020202020204" pitchFamily="34" charset="0"/>
                <a:cs typeface="Arial" panose="020B0604020202020204" pitchFamily="34" charset="0"/>
              </a:rPr>
              <a:t> Gewaltvideos mitbekommt.</a:t>
            </a:r>
          </a:p>
        </p:txBody>
      </p:sp>
    </p:spTree>
    <p:extLst>
      <p:ext uri="{BB962C8B-B14F-4D97-AF65-F5344CB8AC3E}">
        <p14:creationId xmlns:p14="http://schemas.microsoft.com/office/powerpoint/2010/main" val="230014443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484</Words>
  <Application>Microsoft Office PowerPoint</Application>
  <PresentationFormat>Breitbild</PresentationFormat>
  <Paragraphs>98</Paragraphs>
  <Slides>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Arial</vt:lpstr>
      <vt:lpstr>Calibri</vt:lpstr>
      <vt:lpstr>Calibri Light</vt:lpstr>
      <vt:lpstr>Symbol</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Alexander Staab</dc:creator>
  <cp:lastModifiedBy>Alexander Staab</cp:lastModifiedBy>
  <cp:revision>5</cp:revision>
  <dcterms:created xsi:type="dcterms:W3CDTF">2021-12-08T16:46:48Z</dcterms:created>
  <dcterms:modified xsi:type="dcterms:W3CDTF">2021-12-11T13:46:21Z</dcterms:modified>
</cp:coreProperties>
</file>