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2D441-B16E-0E49-BDDC-C8C42646FD1E}" type="doc">
      <dgm:prSet loTypeId="urn:microsoft.com/office/officeart/2005/8/layout/hProcess3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de-DE"/>
        </a:p>
      </dgm:t>
    </dgm:pt>
    <dgm:pt modelId="{2060912D-B65A-8944-9723-CF69560A2615}">
      <dgm:prSet phldrT="[Text]" phldr="0"/>
      <dgm:spPr/>
      <dgm:t>
        <a:bodyPr/>
        <a:lstStyle/>
        <a:p>
          <a:r>
            <a:rPr lang="de-DE" dirty="0"/>
            <a:t>1</a:t>
          </a:r>
        </a:p>
      </dgm:t>
    </dgm:pt>
    <dgm:pt modelId="{8B222C65-3D2D-1547-9585-790A77BEF8FB}" type="parTrans" cxnId="{5941EA65-EBB0-EB4D-9228-5013C292B4A7}">
      <dgm:prSet/>
      <dgm:spPr/>
      <dgm:t>
        <a:bodyPr/>
        <a:lstStyle/>
        <a:p>
          <a:endParaRPr lang="de-DE"/>
        </a:p>
      </dgm:t>
    </dgm:pt>
    <dgm:pt modelId="{21D13371-5356-DF4A-B892-6FD5349D0C7A}" type="sibTrans" cxnId="{5941EA65-EBB0-EB4D-9228-5013C292B4A7}">
      <dgm:prSet/>
      <dgm:spPr/>
      <dgm:t>
        <a:bodyPr/>
        <a:lstStyle/>
        <a:p>
          <a:endParaRPr lang="de-DE"/>
        </a:p>
      </dgm:t>
    </dgm:pt>
    <dgm:pt modelId="{D43047B1-FC7C-FD4E-833D-2AB4F107E445}">
      <dgm:prSet phldrT="[Text]" phldr="0"/>
      <dgm:spPr/>
      <dgm:t>
        <a:bodyPr/>
        <a:lstStyle/>
        <a:p>
          <a:endParaRPr lang="de-DE" dirty="0"/>
        </a:p>
      </dgm:t>
    </dgm:pt>
    <dgm:pt modelId="{12F562D8-AC46-474E-BDA8-E32C51E6D8C2}" type="parTrans" cxnId="{382687C7-E884-4741-B444-87867112922F}">
      <dgm:prSet/>
      <dgm:spPr/>
      <dgm:t>
        <a:bodyPr/>
        <a:lstStyle/>
        <a:p>
          <a:endParaRPr lang="de-DE"/>
        </a:p>
      </dgm:t>
    </dgm:pt>
    <dgm:pt modelId="{88CCD7E1-9C74-DF40-A095-4D019826CFB1}" type="sibTrans" cxnId="{382687C7-E884-4741-B444-87867112922F}">
      <dgm:prSet/>
      <dgm:spPr/>
      <dgm:t>
        <a:bodyPr/>
        <a:lstStyle/>
        <a:p>
          <a:endParaRPr lang="de-DE"/>
        </a:p>
      </dgm:t>
    </dgm:pt>
    <dgm:pt modelId="{B59BF5A8-89C4-C34D-A316-966321C6F4BA}">
      <dgm:prSet phldrT="[Text]" phldr="0"/>
      <dgm:spPr/>
      <dgm:t>
        <a:bodyPr/>
        <a:lstStyle/>
        <a:p>
          <a:r>
            <a:rPr lang="de-DE" dirty="0"/>
            <a:t>10</a:t>
          </a:r>
        </a:p>
      </dgm:t>
    </dgm:pt>
    <dgm:pt modelId="{A4CF38A5-493F-8A43-9E74-72B49EE3227A}" type="parTrans" cxnId="{F9BB98E7-9664-5D49-96E7-E3D52F3A26FF}">
      <dgm:prSet/>
      <dgm:spPr/>
      <dgm:t>
        <a:bodyPr/>
        <a:lstStyle/>
        <a:p>
          <a:endParaRPr lang="de-DE"/>
        </a:p>
      </dgm:t>
    </dgm:pt>
    <dgm:pt modelId="{6157BDA9-0C82-3C44-B295-6A1D3A3247B1}" type="sibTrans" cxnId="{F9BB98E7-9664-5D49-96E7-E3D52F3A26FF}">
      <dgm:prSet/>
      <dgm:spPr/>
      <dgm:t>
        <a:bodyPr/>
        <a:lstStyle/>
        <a:p>
          <a:endParaRPr lang="de-DE"/>
        </a:p>
      </dgm:t>
    </dgm:pt>
    <dgm:pt modelId="{6F41CFE2-EE63-8145-A680-3DD304312E7B}" type="pres">
      <dgm:prSet presAssocID="{0CC2D441-B16E-0E49-BDDC-C8C42646FD1E}" presName="Name0" presStyleCnt="0">
        <dgm:presLayoutVars>
          <dgm:dir/>
          <dgm:animLvl val="lvl"/>
          <dgm:resizeHandles val="exact"/>
        </dgm:presLayoutVars>
      </dgm:prSet>
      <dgm:spPr/>
    </dgm:pt>
    <dgm:pt modelId="{E5D0E634-BEEA-484E-B79D-88F146ADC238}" type="pres">
      <dgm:prSet presAssocID="{0CC2D441-B16E-0E49-BDDC-C8C42646FD1E}" presName="dummy" presStyleCnt="0"/>
      <dgm:spPr/>
    </dgm:pt>
    <dgm:pt modelId="{21CAD66C-D0A5-9A41-B599-C6498D4A1FEF}" type="pres">
      <dgm:prSet presAssocID="{0CC2D441-B16E-0E49-BDDC-C8C42646FD1E}" presName="linH" presStyleCnt="0"/>
      <dgm:spPr/>
    </dgm:pt>
    <dgm:pt modelId="{5E3FD616-BCE2-AF4C-B27F-6B8BFEFE6298}" type="pres">
      <dgm:prSet presAssocID="{0CC2D441-B16E-0E49-BDDC-C8C42646FD1E}" presName="padding1" presStyleCnt="0"/>
      <dgm:spPr/>
    </dgm:pt>
    <dgm:pt modelId="{9F8C605E-86A1-474E-842B-C6C802D2489A}" type="pres">
      <dgm:prSet presAssocID="{2060912D-B65A-8944-9723-CF69560A2615}" presName="linV" presStyleCnt="0"/>
      <dgm:spPr/>
    </dgm:pt>
    <dgm:pt modelId="{E3DB0BBF-2078-944F-989A-3097A2B80B74}" type="pres">
      <dgm:prSet presAssocID="{2060912D-B65A-8944-9723-CF69560A2615}" presName="spVertical1" presStyleCnt="0"/>
      <dgm:spPr/>
    </dgm:pt>
    <dgm:pt modelId="{0A6B3E30-696A-9E4E-A65A-8F3672230DEB}" type="pres">
      <dgm:prSet presAssocID="{2060912D-B65A-8944-9723-CF69560A2615}" presName="parTx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C093E384-6532-C74E-8AD1-46F00A9D7734}" type="pres">
      <dgm:prSet presAssocID="{2060912D-B65A-8944-9723-CF69560A2615}" presName="spVertical2" presStyleCnt="0"/>
      <dgm:spPr/>
    </dgm:pt>
    <dgm:pt modelId="{C612059E-F29F-BE42-97A8-50A83D51DE9D}" type="pres">
      <dgm:prSet presAssocID="{2060912D-B65A-8944-9723-CF69560A2615}" presName="spVertical3" presStyleCnt="0"/>
      <dgm:spPr/>
    </dgm:pt>
    <dgm:pt modelId="{AF78987D-9572-3F40-A5BA-ADA4B0DDB912}" type="pres">
      <dgm:prSet presAssocID="{21D13371-5356-DF4A-B892-6FD5349D0C7A}" presName="space" presStyleCnt="0"/>
      <dgm:spPr/>
    </dgm:pt>
    <dgm:pt modelId="{BC5AED44-54AD-4943-A467-BA384E1EAFE3}" type="pres">
      <dgm:prSet presAssocID="{D43047B1-FC7C-FD4E-833D-2AB4F107E445}" presName="linV" presStyleCnt="0"/>
      <dgm:spPr/>
    </dgm:pt>
    <dgm:pt modelId="{233A36BA-A8D0-FB44-95CE-EA63E249E3D2}" type="pres">
      <dgm:prSet presAssocID="{D43047B1-FC7C-FD4E-833D-2AB4F107E445}" presName="spVertical1" presStyleCnt="0"/>
      <dgm:spPr/>
    </dgm:pt>
    <dgm:pt modelId="{8C0E9CA0-A283-0C4B-9FF1-E7319E05D9F2}" type="pres">
      <dgm:prSet presAssocID="{D43047B1-FC7C-FD4E-833D-2AB4F107E445}" presName="par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B649F73-B58E-B440-A916-504E06F51EA9}" type="pres">
      <dgm:prSet presAssocID="{D43047B1-FC7C-FD4E-833D-2AB4F107E445}" presName="spVertical2" presStyleCnt="0"/>
      <dgm:spPr/>
    </dgm:pt>
    <dgm:pt modelId="{F23E651B-7B50-B14F-BE9A-57CFA299C765}" type="pres">
      <dgm:prSet presAssocID="{D43047B1-FC7C-FD4E-833D-2AB4F107E445}" presName="spVertical3" presStyleCnt="0"/>
      <dgm:spPr/>
    </dgm:pt>
    <dgm:pt modelId="{48EB566D-2868-624D-97D9-50060ED4A835}" type="pres">
      <dgm:prSet presAssocID="{88CCD7E1-9C74-DF40-A095-4D019826CFB1}" presName="space" presStyleCnt="0"/>
      <dgm:spPr/>
    </dgm:pt>
    <dgm:pt modelId="{627FBF1A-A226-C54B-B585-B15762EEB9D6}" type="pres">
      <dgm:prSet presAssocID="{B59BF5A8-89C4-C34D-A316-966321C6F4BA}" presName="linV" presStyleCnt="0"/>
      <dgm:spPr/>
    </dgm:pt>
    <dgm:pt modelId="{2A7BB351-B3EB-274C-A9B4-F48362B158D8}" type="pres">
      <dgm:prSet presAssocID="{B59BF5A8-89C4-C34D-A316-966321C6F4BA}" presName="spVertical1" presStyleCnt="0"/>
      <dgm:spPr/>
    </dgm:pt>
    <dgm:pt modelId="{48CAA3FC-04F9-6D4C-A39B-933EC11EC786}" type="pres">
      <dgm:prSet presAssocID="{B59BF5A8-89C4-C34D-A316-966321C6F4BA}" presName="parTx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5277F0F2-EE15-174F-8A4F-0A3F96749884}" type="pres">
      <dgm:prSet presAssocID="{B59BF5A8-89C4-C34D-A316-966321C6F4BA}" presName="spVertical2" presStyleCnt="0"/>
      <dgm:spPr/>
    </dgm:pt>
    <dgm:pt modelId="{C3EEEB06-1820-DB48-BC32-75F136C38328}" type="pres">
      <dgm:prSet presAssocID="{B59BF5A8-89C4-C34D-A316-966321C6F4BA}" presName="spVertical3" presStyleCnt="0"/>
      <dgm:spPr/>
    </dgm:pt>
    <dgm:pt modelId="{2735AD86-89EA-E14E-9F86-33A49C0FE4DE}" type="pres">
      <dgm:prSet presAssocID="{0CC2D441-B16E-0E49-BDDC-C8C42646FD1E}" presName="padding2" presStyleCnt="0"/>
      <dgm:spPr/>
    </dgm:pt>
    <dgm:pt modelId="{E2A46F32-12E9-D443-B8D8-DD5C34957E04}" type="pres">
      <dgm:prSet presAssocID="{0CC2D441-B16E-0E49-BDDC-C8C42646FD1E}" presName="negArrow" presStyleCnt="0"/>
      <dgm:spPr/>
    </dgm:pt>
    <dgm:pt modelId="{5E10CC2F-A70A-824F-8C98-52343CF88BBF}" type="pres">
      <dgm:prSet presAssocID="{0CC2D441-B16E-0E49-BDDC-C8C42646FD1E}" presName="backgroundArrow" presStyleLbl="node1" presStyleIdx="0" presStyleCnt="1"/>
      <dgm:spPr/>
    </dgm:pt>
  </dgm:ptLst>
  <dgm:cxnLst>
    <dgm:cxn modelId="{210B1617-397B-DD4D-A537-E359A090EF04}" type="presOf" srcId="{0CC2D441-B16E-0E49-BDDC-C8C42646FD1E}" destId="{6F41CFE2-EE63-8145-A680-3DD304312E7B}" srcOrd="0" destOrd="0" presId="urn:microsoft.com/office/officeart/2005/8/layout/hProcess3"/>
    <dgm:cxn modelId="{DCCDD361-1940-0946-BCEF-3D5FCD03BF16}" type="presOf" srcId="{D43047B1-FC7C-FD4E-833D-2AB4F107E445}" destId="{8C0E9CA0-A283-0C4B-9FF1-E7319E05D9F2}" srcOrd="0" destOrd="0" presId="urn:microsoft.com/office/officeart/2005/8/layout/hProcess3"/>
    <dgm:cxn modelId="{5941EA65-EBB0-EB4D-9228-5013C292B4A7}" srcId="{0CC2D441-B16E-0E49-BDDC-C8C42646FD1E}" destId="{2060912D-B65A-8944-9723-CF69560A2615}" srcOrd="0" destOrd="0" parTransId="{8B222C65-3D2D-1547-9585-790A77BEF8FB}" sibTransId="{21D13371-5356-DF4A-B892-6FD5349D0C7A}"/>
    <dgm:cxn modelId="{382687C7-E884-4741-B444-87867112922F}" srcId="{0CC2D441-B16E-0E49-BDDC-C8C42646FD1E}" destId="{D43047B1-FC7C-FD4E-833D-2AB4F107E445}" srcOrd="1" destOrd="0" parTransId="{12F562D8-AC46-474E-BDA8-E32C51E6D8C2}" sibTransId="{88CCD7E1-9C74-DF40-A095-4D019826CFB1}"/>
    <dgm:cxn modelId="{0610D4D3-419F-CB4E-8DEF-E300CC48D6CE}" type="presOf" srcId="{2060912D-B65A-8944-9723-CF69560A2615}" destId="{0A6B3E30-696A-9E4E-A65A-8F3672230DEB}" srcOrd="0" destOrd="0" presId="urn:microsoft.com/office/officeart/2005/8/layout/hProcess3"/>
    <dgm:cxn modelId="{FFC9F0E3-53AA-6249-9CB0-D172608392E0}" type="presOf" srcId="{B59BF5A8-89C4-C34D-A316-966321C6F4BA}" destId="{48CAA3FC-04F9-6D4C-A39B-933EC11EC786}" srcOrd="0" destOrd="0" presId="urn:microsoft.com/office/officeart/2005/8/layout/hProcess3"/>
    <dgm:cxn modelId="{F9BB98E7-9664-5D49-96E7-E3D52F3A26FF}" srcId="{0CC2D441-B16E-0E49-BDDC-C8C42646FD1E}" destId="{B59BF5A8-89C4-C34D-A316-966321C6F4BA}" srcOrd="2" destOrd="0" parTransId="{A4CF38A5-493F-8A43-9E74-72B49EE3227A}" sibTransId="{6157BDA9-0C82-3C44-B295-6A1D3A3247B1}"/>
    <dgm:cxn modelId="{7DA1B06D-2C83-3B48-8D0F-6D0FD89266C4}" type="presParOf" srcId="{6F41CFE2-EE63-8145-A680-3DD304312E7B}" destId="{E5D0E634-BEEA-484E-B79D-88F146ADC238}" srcOrd="0" destOrd="0" presId="urn:microsoft.com/office/officeart/2005/8/layout/hProcess3"/>
    <dgm:cxn modelId="{1E9D9982-70D6-4642-A128-4F8A4AB4C138}" type="presParOf" srcId="{6F41CFE2-EE63-8145-A680-3DD304312E7B}" destId="{21CAD66C-D0A5-9A41-B599-C6498D4A1FEF}" srcOrd="1" destOrd="0" presId="urn:microsoft.com/office/officeart/2005/8/layout/hProcess3"/>
    <dgm:cxn modelId="{CAD5DAD5-968C-2F43-ACBB-6FC63D202734}" type="presParOf" srcId="{21CAD66C-D0A5-9A41-B599-C6498D4A1FEF}" destId="{5E3FD616-BCE2-AF4C-B27F-6B8BFEFE6298}" srcOrd="0" destOrd="0" presId="urn:microsoft.com/office/officeart/2005/8/layout/hProcess3"/>
    <dgm:cxn modelId="{9ADDFDAA-A015-5B49-BF2E-E4AD8D526EDC}" type="presParOf" srcId="{21CAD66C-D0A5-9A41-B599-C6498D4A1FEF}" destId="{9F8C605E-86A1-474E-842B-C6C802D2489A}" srcOrd="1" destOrd="0" presId="urn:microsoft.com/office/officeart/2005/8/layout/hProcess3"/>
    <dgm:cxn modelId="{4D10C6A5-46DA-A64F-B6CE-175D4E095EF4}" type="presParOf" srcId="{9F8C605E-86A1-474E-842B-C6C802D2489A}" destId="{E3DB0BBF-2078-944F-989A-3097A2B80B74}" srcOrd="0" destOrd="0" presId="urn:microsoft.com/office/officeart/2005/8/layout/hProcess3"/>
    <dgm:cxn modelId="{F43B7DD9-B9F5-3040-9A63-55C927EF5583}" type="presParOf" srcId="{9F8C605E-86A1-474E-842B-C6C802D2489A}" destId="{0A6B3E30-696A-9E4E-A65A-8F3672230DEB}" srcOrd="1" destOrd="0" presId="urn:microsoft.com/office/officeart/2005/8/layout/hProcess3"/>
    <dgm:cxn modelId="{498743CD-CB7E-D346-9865-8B2DC9CD20AB}" type="presParOf" srcId="{9F8C605E-86A1-474E-842B-C6C802D2489A}" destId="{C093E384-6532-C74E-8AD1-46F00A9D7734}" srcOrd="2" destOrd="0" presId="urn:microsoft.com/office/officeart/2005/8/layout/hProcess3"/>
    <dgm:cxn modelId="{1641BD65-19C4-444C-AEDB-2BB05B7CBE69}" type="presParOf" srcId="{9F8C605E-86A1-474E-842B-C6C802D2489A}" destId="{C612059E-F29F-BE42-97A8-50A83D51DE9D}" srcOrd="3" destOrd="0" presId="urn:microsoft.com/office/officeart/2005/8/layout/hProcess3"/>
    <dgm:cxn modelId="{09EB79D0-2A63-2743-8A7E-80CB9193B718}" type="presParOf" srcId="{21CAD66C-D0A5-9A41-B599-C6498D4A1FEF}" destId="{AF78987D-9572-3F40-A5BA-ADA4B0DDB912}" srcOrd="2" destOrd="0" presId="urn:microsoft.com/office/officeart/2005/8/layout/hProcess3"/>
    <dgm:cxn modelId="{5497B22F-780C-644B-9952-EA17B8FEC6EB}" type="presParOf" srcId="{21CAD66C-D0A5-9A41-B599-C6498D4A1FEF}" destId="{BC5AED44-54AD-4943-A467-BA384E1EAFE3}" srcOrd="3" destOrd="0" presId="urn:microsoft.com/office/officeart/2005/8/layout/hProcess3"/>
    <dgm:cxn modelId="{DEBAFBDD-FCF0-2647-A142-48280995D03B}" type="presParOf" srcId="{BC5AED44-54AD-4943-A467-BA384E1EAFE3}" destId="{233A36BA-A8D0-FB44-95CE-EA63E249E3D2}" srcOrd="0" destOrd="0" presId="urn:microsoft.com/office/officeart/2005/8/layout/hProcess3"/>
    <dgm:cxn modelId="{49C40BB4-A360-CC46-AE97-ACE4CC0D48A7}" type="presParOf" srcId="{BC5AED44-54AD-4943-A467-BA384E1EAFE3}" destId="{8C0E9CA0-A283-0C4B-9FF1-E7319E05D9F2}" srcOrd="1" destOrd="0" presId="urn:microsoft.com/office/officeart/2005/8/layout/hProcess3"/>
    <dgm:cxn modelId="{8AFA1608-4840-0C4B-AAF0-2125DBCCF2DC}" type="presParOf" srcId="{BC5AED44-54AD-4943-A467-BA384E1EAFE3}" destId="{AB649F73-B58E-B440-A916-504E06F51EA9}" srcOrd="2" destOrd="0" presId="urn:microsoft.com/office/officeart/2005/8/layout/hProcess3"/>
    <dgm:cxn modelId="{B902C1BE-C389-B74E-BCAC-D90526D49FA4}" type="presParOf" srcId="{BC5AED44-54AD-4943-A467-BA384E1EAFE3}" destId="{F23E651B-7B50-B14F-BE9A-57CFA299C765}" srcOrd="3" destOrd="0" presId="urn:microsoft.com/office/officeart/2005/8/layout/hProcess3"/>
    <dgm:cxn modelId="{0C6EF6A3-5044-1C41-9D52-EFF22C5FD2D5}" type="presParOf" srcId="{21CAD66C-D0A5-9A41-B599-C6498D4A1FEF}" destId="{48EB566D-2868-624D-97D9-50060ED4A835}" srcOrd="4" destOrd="0" presId="urn:microsoft.com/office/officeart/2005/8/layout/hProcess3"/>
    <dgm:cxn modelId="{0E2F342B-9D61-514D-BD8B-DD0312131F8C}" type="presParOf" srcId="{21CAD66C-D0A5-9A41-B599-C6498D4A1FEF}" destId="{627FBF1A-A226-C54B-B585-B15762EEB9D6}" srcOrd="5" destOrd="0" presId="urn:microsoft.com/office/officeart/2005/8/layout/hProcess3"/>
    <dgm:cxn modelId="{287239BB-4938-DE43-A322-07054A962A74}" type="presParOf" srcId="{627FBF1A-A226-C54B-B585-B15762EEB9D6}" destId="{2A7BB351-B3EB-274C-A9B4-F48362B158D8}" srcOrd="0" destOrd="0" presId="urn:microsoft.com/office/officeart/2005/8/layout/hProcess3"/>
    <dgm:cxn modelId="{9ADA816F-845F-AC40-BB8B-12A7C5288F48}" type="presParOf" srcId="{627FBF1A-A226-C54B-B585-B15762EEB9D6}" destId="{48CAA3FC-04F9-6D4C-A39B-933EC11EC786}" srcOrd="1" destOrd="0" presId="urn:microsoft.com/office/officeart/2005/8/layout/hProcess3"/>
    <dgm:cxn modelId="{7EED76CC-000A-4242-9F83-6D4CA7F222A0}" type="presParOf" srcId="{627FBF1A-A226-C54B-B585-B15762EEB9D6}" destId="{5277F0F2-EE15-174F-8A4F-0A3F96749884}" srcOrd="2" destOrd="0" presId="urn:microsoft.com/office/officeart/2005/8/layout/hProcess3"/>
    <dgm:cxn modelId="{51A027EE-027F-C545-80F4-989BB36426B3}" type="presParOf" srcId="{627FBF1A-A226-C54B-B585-B15762EEB9D6}" destId="{C3EEEB06-1820-DB48-BC32-75F136C38328}" srcOrd="3" destOrd="0" presId="urn:microsoft.com/office/officeart/2005/8/layout/hProcess3"/>
    <dgm:cxn modelId="{333683AE-28D6-FE49-8376-AE9E2622A9DE}" type="presParOf" srcId="{21CAD66C-D0A5-9A41-B599-C6498D4A1FEF}" destId="{2735AD86-89EA-E14E-9F86-33A49C0FE4DE}" srcOrd="6" destOrd="0" presId="urn:microsoft.com/office/officeart/2005/8/layout/hProcess3"/>
    <dgm:cxn modelId="{E86E6E73-926A-9D40-9B15-7B158F3BC718}" type="presParOf" srcId="{21CAD66C-D0A5-9A41-B599-C6498D4A1FEF}" destId="{E2A46F32-12E9-D443-B8D8-DD5C34957E04}" srcOrd="7" destOrd="0" presId="urn:microsoft.com/office/officeart/2005/8/layout/hProcess3"/>
    <dgm:cxn modelId="{B4B6E235-8AE5-8B48-9ECF-5CF409D5FD87}" type="presParOf" srcId="{21CAD66C-D0A5-9A41-B599-C6498D4A1FEF}" destId="{5E10CC2F-A70A-824F-8C98-52343CF88BBF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0CC2F-A70A-824F-8C98-52343CF88BBF}">
      <dsp:nvSpPr>
        <dsp:cNvPr id="0" name=""/>
        <dsp:cNvSpPr/>
      </dsp:nvSpPr>
      <dsp:spPr>
        <a:xfrm>
          <a:off x="0" y="4122"/>
          <a:ext cx="10180053" cy="1440000"/>
        </a:xfrm>
        <a:prstGeom prst="rightArrow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AA3FC-04F9-6D4C-A39B-933EC11EC786}">
      <dsp:nvSpPr>
        <dsp:cNvPr id="0" name=""/>
        <dsp:cNvSpPr/>
      </dsp:nvSpPr>
      <dsp:spPr>
        <a:xfrm>
          <a:off x="7173563" y="364122"/>
          <a:ext cx="264442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10</a:t>
          </a:r>
        </a:p>
      </dsp:txBody>
      <dsp:txXfrm>
        <a:off x="7173563" y="364122"/>
        <a:ext cx="2644427" cy="720000"/>
      </dsp:txXfrm>
    </dsp:sp>
    <dsp:sp modelId="{8C0E9CA0-A283-0C4B-9FF1-E7319E05D9F2}">
      <dsp:nvSpPr>
        <dsp:cNvPr id="0" name=""/>
        <dsp:cNvSpPr/>
      </dsp:nvSpPr>
      <dsp:spPr>
        <a:xfrm>
          <a:off x="4000250" y="364122"/>
          <a:ext cx="264442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000" kern="1200" dirty="0"/>
        </a:p>
      </dsp:txBody>
      <dsp:txXfrm>
        <a:off x="4000250" y="364122"/>
        <a:ext cx="2644427" cy="720000"/>
      </dsp:txXfrm>
    </dsp:sp>
    <dsp:sp modelId="{0A6B3E30-696A-9E4E-A65A-8F3672230DEB}">
      <dsp:nvSpPr>
        <dsp:cNvPr id="0" name=""/>
        <dsp:cNvSpPr/>
      </dsp:nvSpPr>
      <dsp:spPr>
        <a:xfrm>
          <a:off x="826937" y="364122"/>
          <a:ext cx="264442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3200" rIns="0" bIns="203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1</a:t>
          </a:r>
        </a:p>
      </dsp:txBody>
      <dsp:txXfrm>
        <a:off x="826937" y="364122"/>
        <a:ext cx="2644427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2/28/25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‹Nr.›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66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2/28/25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232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3B0A228-9EA3-4009-A82E-9402BBC72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0D5ECB1-AC85-4830-AF8E-3E8C2A1AC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9113106" cy="6858000"/>
          </a:xfrm>
          <a:custGeom>
            <a:avLst/>
            <a:gdLst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6885325 w 9113106"/>
              <a:gd name="connsiteY4" fmla="*/ 0 h 6858000"/>
              <a:gd name="connsiteX5" fmla="*/ 6885325 w 9113106"/>
              <a:gd name="connsiteY5" fmla="*/ 1543809 h 6858000"/>
              <a:gd name="connsiteX6" fmla="*/ 8238373 w 9113106"/>
              <a:gd name="connsiteY6" fmla="*/ 0 h 6858000"/>
              <a:gd name="connsiteX7" fmla="*/ 9113106 w 9113106"/>
              <a:gd name="connsiteY7" fmla="*/ 0 h 6858000"/>
              <a:gd name="connsiteX8" fmla="*/ 9113106 w 9113106"/>
              <a:gd name="connsiteY8" fmla="*/ 6857999 h 6858000"/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6885325 w 9113106"/>
              <a:gd name="connsiteY4" fmla="*/ 0 h 6858000"/>
              <a:gd name="connsiteX5" fmla="*/ 8238373 w 9113106"/>
              <a:gd name="connsiteY5" fmla="*/ 0 h 6858000"/>
              <a:gd name="connsiteX6" fmla="*/ 9113106 w 9113106"/>
              <a:gd name="connsiteY6" fmla="*/ 0 h 6858000"/>
              <a:gd name="connsiteX7" fmla="*/ 9113106 w 9113106"/>
              <a:gd name="connsiteY7" fmla="*/ 6857999 h 6858000"/>
              <a:gd name="connsiteX8" fmla="*/ 2227781 w 9113106"/>
              <a:gd name="connsiteY8" fmla="*/ 6858000 h 6858000"/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8238373 w 9113106"/>
              <a:gd name="connsiteY4" fmla="*/ 0 h 6858000"/>
              <a:gd name="connsiteX5" fmla="*/ 9113106 w 9113106"/>
              <a:gd name="connsiteY5" fmla="*/ 0 h 6858000"/>
              <a:gd name="connsiteX6" fmla="*/ 9113106 w 9113106"/>
              <a:gd name="connsiteY6" fmla="*/ 6857999 h 6858000"/>
              <a:gd name="connsiteX7" fmla="*/ 2227781 w 9113106"/>
              <a:gd name="connsiteY7" fmla="*/ 6858000 h 6858000"/>
              <a:gd name="connsiteX0" fmla="*/ 2227781 w 9113106"/>
              <a:gd name="connsiteY0" fmla="*/ 6858000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9113106 w 9113106"/>
              <a:gd name="connsiteY4" fmla="*/ 0 h 6858000"/>
              <a:gd name="connsiteX5" fmla="*/ 9113106 w 9113106"/>
              <a:gd name="connsiteY5" fmla="*/ 6857999 h 6858000"/>
              <a:gd name="connsiteX6" fmla="*/ 2227781 w 9113106"/>
              <a:gd name="connsiteY6" fmla="*/ 6858000 h 6858000"/>
              <a:gd name="connsiteX0" fmla="*/ 9113106 w 9113106"/>
              <a:gd name="connsiteY0" fmla="*/ 6857999 h 6858000"/>
              <a:gd name="connsiteX1" fmla="*/ 2227781 w 9113106"/>
              <a:gd name="connsiteY1" fmla="*/ 6858000 h 6858000"/>
              <a:gd name="connsiteX2" fmla="*/ 0 w 9113106"/>
              <a:gd name="connsiteY2" fmla="*/ 6858000 h 6858000"/>
              <a:gd name="connsiteX3" fmla="*/ 6010592 w 9113106"/>
              <a:gd name="connsiteY3" fmla="*/ 0 h 6858000"/>
              <a:gd name="connsiteX4" fmla="*/ 9113106 w 9113106"/>
              <a:gd name="connsiteY4" fmla="*/ 0 h 6858000"/>
              <a:gd name="connsiteX5" fmla="*/ 9113106 w 9113106"/>
              <a:gd name="connsiteY5" fmla="*/ 6857999 h 6858000"/>
              <a:gd name="connsiteX0" fmla="*/ 9113106 w 9113106"/>
              <a:gd name="connsiteY0" fmla="*/ 6857999 h 6858000"/>
              <a:gd name="connsiteX1" fmla="*/ 0 w 9113106"/>
              <a:gd name="connsiteY1" fmla="*/ 6858000 h 6858000"/>
              <a:gd name="connsiteX2" fmla="*/ 6010592 w 9113106"/>
              <a:gd name="connsiteY2" fmla="*/ 0 h 6858000"/>
              <a:gd name="connsiteX3" fmla="*/ 9113106 w 9113106"/>
              <a:gd name="connsiteY3" fmla="*/ 0 h 6858000"/>
              <a:gd name="connsiteX4" fmla="*/ 9113106 w 9113106"/>
              <a:gd name="connsiteY4" fmla="*/ 68579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106" h="6858000">
                <a:moveTo>
                  <a:pt x="9113106" y="6857999"/>
                </a:moveTo>
                <a:lnTo>
                  <a:pt x="0" y="6858000"/>
                </a:lnTo>
                <a:lnTo>
                  <a:pt x="6010592" y="0"/>
                </a:lnTo>
                <a:lnTo>
                  <a:pt x="9113106" y="0"/>
                </a:lnTo>
                <a:lnTo>
                  <a:pt x="9113106" y="6857999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646D0B-AE14-B4F3-6D0A-B71C089C7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101"/>
            <a:ext cx="5202381" cy="19985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000" dirty="0" err="1"/>
              <a:t>Lernentwicklungs</a:t>
            </a:r>
            <a:r>
              <a:rPr lang="de-DE" sz="3000" dirty="0"/>
              <a:t>-</a:t>
            </a:r>
            <a:br>
              <a:rPr lang="de-DE" sz="3000" dirty="0"/>
            </a:br>
            <a:r>
              <a:rPr lang="de-DE" sz="3000" dirty="0"/>
              <a:t>Gespräche H8c</a:t>
            </a:r>
            <a:br>
              <a:rPr lang="de-DE" sz="3000" dirty="0"/>
            </a:br>
            <a:br>
              <a:rPr lang="de-DE" sz="3000" dirty="0"/>
            </a:br>
            <a:r>
              <a:rPr lang="de-DE" sz="2000" dirty="0" err="1"/>
              <a:t>F.Güllüoglu</a:t>
            </a:r>
            <a:r>
              <a:rPr lang="de-DE" sz="2000" dirty="0"/>
              <a:t>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580A43A-F5CF-2CF6-59E3-FF6ACC83E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1" y="4004805"/>
            <a:ext cx="2597190" cy="1814946"/>
          </a:xfrm>
        </p:spPr>
        <p:txBody>
          <a:bodyPr anchor="b">
            <a:normAutofit/>
          </a:bodyPr>
          <a:lstStyle/>
          <a:p>
            <a:r>
              <a:rPr lang="de-DE" dirty="0"/>
              <a:t>Donnerstag 06.03.2025 </a:t>
            </a:r>
          </a:p>
          <a:p>
            <a:endParaRPr lang="de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C23CB9-7063-EF2A-FF05-2A983ABF94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139"/>
          <a:stretch/>
        </p:blipFill>
        <p:spPr>
          <a:xfrm>
            <a:off x="3093268" y="10"/>
            <a:ext cx="9098732" cy="6857990"/>
          </a:xfrm>
          <a:custGeom>
            <a:avLst/>
            <a:gdLst/>
            <a:ahLst/>
            <a:cxnLst/>
            <a:rect l="l" t="t" r="r" b="b"/>
            <a:pathLst>
              <a:path w="9098732" h="6858000">
                <a:moveTo>
                  <a:pt x="6010592" y="0"/>
                </a:moveTo>
                <a:lnTo>
                  <a:pt x="8235629" y="4"/>
                </a:lnTo>
                <a:cubicBezTo>
                  <a:pt x="8235629" y="3"/>
                  <a:pt x="8235630" y="3"/>
                  <a:pt x="8235630" y="2"/>
                </a:cubicBezTo>
                <a:lnTo>
                  <a:pt x="9098732" y="0"/>
                </a:lnTo>
                <a:lnTo>
                  <a:pt x="909873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close/>
              </a:path>
            </a:pathLst>
          </a:cu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D1C9DFA-A617-4257-95D3-CE862A146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6675" y="0"/>
            <a:ext cx="6885325" cy="6858000"/>
          </a:xfrm>
          <a:custGeom>
            <a:avLst/>
            <a:gdLst>
              <a:gd name="connsiteX0" fmla="*/ 4456883 w 6885325"/>
              <a:gd name="connsiteY0" fmla="*/ 6858000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4070876 h 6858000"/>
              <a:gd name="connsiteX8" fmla="*/ 6885325 w 6885325"/>
              <a:gd name="connsiteY8" fmla="*/ 6857999 h 6858000"/>
              <a:gd name="connsiteX9" fmla="*/ 4456884 w 6885325"/>
              <a:gd name="connsiteY9" fmla="*/ 6857999 h 6858000"/>
              <a:gd name="connsiteX0" fmla="*/ 4456884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4070876 h 6858000"/>
              <a:gd name="connsiteX8" fmla="*/ 6885325 w 6885325"/>
              <a:gd name="connsiteY8" fmla="*/ 6857999 h 6858000"/>
              <a:gd name="connsiteX9" fmla="*/ 4456884 w 6885325"/>
              <a:gd name="connsiteY9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4070876 h 6858000"/>
              <a:gd name="connsiteX8" fmla="*/ 6885325 w 6885325"/>
              <a:gd name="connsiteY8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4 w 6885325"/>
              <a:gd name="connsiteY6" fmla="*/ 4070877 h 6858000"/>
              <a:gd name="connsiteX7" fmla="*/ 6885325 w 6885325"/>
              <a:gd name="connsiteY7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4 w 6885325"/>
              <a:gd name="connsiteY5" fmla="*/ 1545582 h 6858000"/>
              <a:gd name="connsiteX6" fmla="*/ 6885325 w 6885325"/>
              <a:gd name="connsiteY6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1545581 h 6858000"/>
              <a:gd name="connsiteX5" fmla="*/ 6885325 w 6885325"/>
              <a:gd name="connsiteY5" fmla="*/ 6857999 h 6858000"/>
              <a:gd name="connsiteX0" fmla="*/ 6885325 w 6885325"/>
              <a:gd name="connsiteY0" fmla="*/ 6857999 h 6858000"/>
              <a:gd name="connsiteX1" fmla="*/ 0 w 6885325"/>
              <a:gd name="connsiteY1" fmla="*/ 6858000 h 6858000"/>
              <a:gd name="connsiteX2" fmla="*/ 6010592 w 6885325"/>
              <a:gd name="connsiteY2" fmla="*/ 0 h 6858000"/>
              <a:gd name="connsiteX3" fmla="*/ 6885325 w 6885325"/>
              <a:gd name="connsiteY3" fmla="*/ 0 h 6858000"/>
              <a:gd name="connsiteX4" fmla="*/ 6885325 w 6885325"/>
              <a:gd name="connsiteY4" fmla="*/ 68579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5325" h="6858000">
                <a:moveTo>
                  <a:pt x="6885325" y="6857999"/>
                </a:moveTo>
                <a:lnTo>
                  <a:pt x="0" y="6858000"/>
                </a:lnTo>
                <a:lnTo>
                  <a:pt x="6010592" y="0"/>
                </a:lnTo>
                <a:lnTo>
                  <a:pt x="6885325" y="0"/>
                </a:lnTo>
                <a:lnTo>
                  <a:pt x="6885325" y="6857999"/>
                </a:lnTo>
                <a:close/>
              </a:path>
            </a:pathLst>
          </a:custGeom>
          <a:solidFill>
            <a:srgbClr val="000000">
              <a:alpha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4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7DA47328-69D6-05E1-AEC4-E9730447B9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(ca. 3–5 Min.)</a:t>
            </a:r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08B4D52-4CEF-11C6-52F4-A50EE10D3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579783"/>
            <a:ext cx="9886674" cy="4334565"/>
          </a:xfrm>
        </p:spPr>
        <p:txBody>
          <a:bodyPr>
            <a:normAutofit fontScale="90000"/>
          </a:bodyPr>
          <a:lstStyle/>
          <a:p>
            <a: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Einstieg &amp; Zielklärung </a:t>
            </a: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de-DE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</a:t>
            </a: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Begrüßung &amp; Setting klären: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„Schön, dass Sie da sind. Heute geht es darum, gemeinsam auf die Lernentwicklung zu schauen und zu überlegen, wie wir den Weg weiter gestalten.“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Ziel des Gesprächs definieren: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„Was wäre für Sie beide ein gutes Ergebnis aus diesem Gespräch?“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(Schüler: „Dass ich weiß, wo ich stehe und was ich verbessern kann.“ Eltern: „Dass wir eine Idee haben, wie wir gut unterstützen können.“)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300" dirty="0"/>
          </a:p>
        </p:txBody>
      </p:sp>
    </p:spTree>
    <p:extLst>
      <p:ext uri="{BB962C8B-B14F-4D97-AF65-F5344CB8AC3E}">
        <p14:creationId xmlns:p14="http://schemas.microsoft.com/office/powerpoint/2010/main" val="122716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11616A-9B44-FAE9-0748-AC4757D0E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44167"/>
            <a:ext cx="9872870" cy="4087355"/>
          </a:xfrm>
        </p:spPr>
        <p:txBody>
          <a:bodyPr>
            <a:noAutofit/>
          </a:bodyPr>
          <a:lstStyle/>
          <a:p>
            <a: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Rückblick &amp; </a:t>
            </a:r>
            <a:r>
              <a:rPr lang="de-DE" sz="20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Ressourcenblick</a:t>
            </a:r>
            <a: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</a:t>
            </a: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Visualisierung der Lernentwicklung (Übersicht als Gesprächsanker)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„Was fällt dir auf, wenn du auf die Rückmeldungen schaust?“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„Gibt es Fächer, in denen du besonders zufrieden bist? Was hat dazu beigetragen?“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Eltern einbeziehen: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„Was nehmen Sie wahr? Gab es Veränderungen in den letzten Monaten?“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3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6AF2824-11D4-0A6A-0D23-6EF8EA786C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(ca. 5 Min.)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8332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34D82F-8390-5145-96B8-B0E1F5209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1573696"/>
            <a:ext cx="9845261" cy="2967934"/>
          </a:xfrm>
        </p:spPr>
        <p:txBody>
          <a:bodyPr>
            <a:noAutofit/>
          </a:bodyPr>
          <a:lstStyle/>
          <a:p>
            <a: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Lösungsorientierter Blick nach vorne</a:t>
            </a:r>
            <a:b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</a:t>
            </a: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Stärken &amp; Strategien herausarbeiten: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„Wo gibt es schon Fortschritte? Was hast du in diesen Fächern anders gemacht?“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„Welche deiner Stärken kannst du für die Fächer nutzen, in denen es noch nicht so gut läuft?“</a:t>
            </a:r>
            <a:b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3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de-DE" sz="23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0520FE1-91B5-F8FB-94FB-9ABB7F7527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560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B1CD4-E6A8-8F58-7695-A834502A0C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2000" b="1" kern="1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Skalierungsfrage</a:t>
            </a:r>
            <a: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zur Motivation &amp; Selbstwirksamkeit:</a:t>
            </a:r>
            <a:br>
              <a:rPr lang="de-DE" sz="20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„Auf einer Skala von 1–10, wie zuversichtlich bist du, dass du dich in (z. B. Mathe) verbessern kannst?“</a:t>
            </a: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„Was würde die Zahl um eine Stufe erhöhen?“</a:t>
            </a:r>
            <a:br>
              <a:rPr lang="de-DE" sz="20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0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F7419B8-41C9-D768-37C1-800B6A73AE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(ca. 7 Min.)</a:t>
            </a:r>
            <a:br>
              <a:rPr lang="de-DE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C9D24E84-89F8-1C61-11E5-15CD5FF18C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7831238"/>
              </p:ext>
            </p:extLst>
          </p:nvPr>
        </p:nvGraphicFramePr>
        <p:xfrm>
          <a:off x="1143000" y="3705743"/>
          <a:ext cx="10180053" cy="1448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577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79A400-46A9-CFFB-21E8-63C006066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621197"/>
            <a:ext cx="9886674" cy="4348368"/>
          </a:xfrm>
        </p:spPr>
        <p:txBody>
          <a:bodyPr>
            <a:normAutofit fontScale="90000"/>
          </a:bodyPr>
          <a:lstStyle/>
          <a:p>
            <a:r>
              <a:rPr lang="de-DE" sz="22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Konkrete nächste Schritte &amp; Abschluss </a:t>
            </a:r>
            <a:br>
              <a:rPr lang="de-DE" sz="2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de-DE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</a:t>
            </a: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Zukunftsbild entwickeln: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„Stell dir vor, wir sitzen in drei Monaten wieder hier – was soll sich verändert haben?“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Konkretisierung der nächsten Schritte: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„Welche kleine Veränderung kannst du in der nächsten Woche ausprobieren?“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„Wie können deine Eltern oder Lehrer dich unterstützen?“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Wertschätzender Abschluss: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•	„Vielen Dank für eure Offenheit! Ich freue mich darauf zu sehen, wie es weitergeht.“</a:t>
            </a:r>
            <a:br>
              <a:rPr lang="de-DE" sz="21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1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4F6FFA9-E035-A122-84B6-F69A32D3B8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800" b="1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(ca. 3 Min.)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3333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C82B5-2D3A-D1A8-54A0-80276BC1C0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dirty="0"/>
              <a:t>Hast du noch Fragen an mich?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2E6E73-8552-8A00-E8DF-E14377C53F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8998994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Regatta Yellow">
      <a:dk1>
        <a:sysClr val="windowText" lastClr="000000"/>
      </a:dk1>
      <a:lt1>
        <a:sysClr val="window" lastClr="FFFFFF"/>
      </a:lt1>
      <a:dk2>
        <a:srgbClr val="181C30"/>
      </a:dk2>
      <a:lt2>
        <a:srgbClr val="C8E1F4"/>
      </a:lt2>
      <a:accent1>
        <a:srgbClr val="217ED3"/>
      </a:accent1>
      <a:accent2>
        <a:srgbClr val="B92525"/>
      </a:accent2>
      <a:accent3>
        <a:srgbClr val="18558C"/>
      </a:accent3>
      <a:accent4>
        <a:srgbClr val="1D8B35"/>
      </a:accent4>
      <a:accent5>
        <a:srgbClr val="EA75AA"/>
      </a:accent5>
      <a:accent6>
        <a:srgbClr val="F5A700"/>
      </a:accent6>
      <a:hlink>
        <a:srgbClr val="DB0000"/>
      </a:hlink>
      <a:folHlink>
        <a:srgbClr val="066BB6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Breitbild</PresentationFormat>
  <Slides>7</Slides>
  <Notes>0</Notes>
  <HiddenSlides>0</HiddenSlide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RegattaVTI</vt:lpstr>
      <vt:lpstr>Lernentwicklungs- Gespräche H8c  F.Güllüoglu </vt:lpstr>
      <vt:lpstr>1. Einstieg &amp; Zielklärung     • Begrüßung &amp; Setting klären:  • „Schön, dass Sie da sind. Heute geht es darum, gemeinsam auf die Lernentwicklung zu schauen und zu überlegen, wie wir den Weg weiter gestalten.“  • Ziel des Gesprächs definieren:  • „Was wäre für Sie beide ein gutes Ergebnis aus diesem Gespräch?“  • (Schüler: „Dass ich weiß, wo ich stehe und was ich verbessern kann.“ Eltern: „Dass wir eine Idee haben, wie wir gut unterstützen können.“) </vt:lpstr>
      <vt:lpstr>2. Rückblick &amp; Ressourcenblick     • Visualisierung der Lernentwicklung (Übersicht als Gesprächsanker)  • „Was fällt dir auf, wenn du auf die Rückmeldungen schaust?“  • „Gibt es Fächer, in denen du besonders zufrieden bist? Was hat dazu beigetragen?“  • Eltern einbeziehen:  • „Was nehmen Sie wahr? Gab es Veränderungen in den letzten Monaten?“ </vt:lpstr>
      <vt:lpstr>3. Lösungsorientierter Blick nach vorne   • Stärken &amp; Strategien herausarbeiten:  • „Wo gibt es schon Fortschritte? Was hast du in diesen Fächern anders gemacht?“  • „Welche deiner Stärken kannst du für die Fächer nutzen, in denen es noch nicht so gut läuft?“  </vt:lpstr>
      <vt:lpstr>Skalierungsfrage zur Motivation &amp; Selbstwirksamkeit:   • „Auf einer Skala von 1–10, wie zuversichtlich bist du, dass du dich in (z. B. Mathe) verbessern kannst?“  • „Was würde die Zahl um eine Stufe erhöhen?“ </vt:lpstr>
      <vt:lpstr>4. Konkrete nächste Schritte &amp; Abschluss     • Zukunftsbild entwickeln:  • „Stell dir vor, wir sitzen in drei Monaten wieder hier – was soll sich verändert haben?“  • Konkretisierung der nächsten Schritte:  • „Welche kleine Veränderung kannst du in der nächsten Woche ausprobieren?“  • „Wie können deine Eltern oder Lehrer dich unterstützen?“   Wertschätzender Abschluss:  • „Vielen Dank für eure Offenheit! Ich freue mich darauf zu sehen, wie es weitergeht.“ </vt:lpstr>
      <vt:lpstr>Hast du noch Fragen an mich?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Lernentwicklungs- Gespräche H8c  F.Güllüoglu </dc:title>
  <dc:creator>Füsun Güllüoglu</dc:creator>
  <cp:lastModifiedBy>Füsun Yigit-Güllüoglu</cp:lastModifiedBy>
  <cp:revision>1</cp:revision>
  <dcterms:created xsi:type="dcterms:W3CDTF">2025-02-28T09:34:25Z</dcterms:created>
  <dcterms:modified xsi:type="dcterms:W3CDTF">2025-02-28T10:07:58Z</dcterms:modified>
</cp:coreProperties>
</file>